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4" r:id="rId1"/>
  </p:sldMasterIdLst>
  <p:sldIdLst>
    <p:sldId id="256" r:id="rId2"/>
    <p:sldId id="258" r:id="rId3"/>
    <p:sldId id="260" r:id="rId4"/>
    <p:sldId id="264" r:id="rId5"/>
    <p:sldId id="265" r:id="rId6"/>
    <p:sldId id="266" r:id="rId7"/>
    <p:sldId id="267" r:id="rId8"/>
    <p:sldId id="269" r:id="rId9"/>
    <p:sldId id="270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300" r:id="rId19"/>
    <p:sldId id="278" r:id="rId20"/>
    <p:sldId id="301" r:id="rId21"/>
    <p:sldId id="280" r:id="rId22"/>
    <p:sldId id="281" r:id="rId23"/>
    <p:sldId id="259" r:id="rId24"/>
    <p:sldId id="282" r:id="rId25"/>
    <p:sldId id="283" r:id="rId26"/>
    <p:sldId id="284" r:id="rId27"/>
    <p:sldId id="285" r:id="rId28"/>
    <p:sldId id="291" r:id="rId29"/>
    <p:sldId id="292" r:id="rId30"/>
    <p:sldId id="293" r:id="rId31"/>
    <p:sldId id="288" r:id="rId32"/>
    <p:sldId id="289" r:id="rId33"/>
    <p:sldId id="294" r:id="rId34"/>
    <p:sldId id="290" r:id="rId35"/>
    <p:sldId id="295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11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81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9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1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2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2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5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0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80BEB-85C7-43B9-AEF7-DD9D8629D25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7E7891B-D900-425C-9CF6-065DB1FB804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414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  <p:sldLayoutId id="2147484182" r:id="rId8"/>
    <p:sldLayoutId id="2147484183" r:id="rId9"/>
    <p:sldLayoutId id="2147484184" r:id="rId10"/>
    <p:sldLayoutId id="214748418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54BBA-F784-447A-9FEF-51FBAE75F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  <a:cs typeface="Arial" panose="020B0604020202020204" pitchFamily="34" charset="0"/>
              </a:rPr>
              <a:t>PAGSUSURI NG PELIKULA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D2CDE-79FC-4054-A094-D85F3B180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0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A006-8DA9-4BAD-B3A4-9D37DE51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13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Pangkalahatang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Impresyon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Pelikula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CE0B-CEB6-4130-93B2-2B2789A95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04"/>
            <a:ext cx="5257800" cy="46539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Bahnschrift SemiBold" panose="020B0502040204020203" pitchFamily="34" charset="0"/>
              </a:rPr>
              <a:t>1. </a:t>
            </a:r>
            <a:r>
              <a:rPr lang="en-US" dirty="0" err="1">
                <a:latin typeface="Bahnschrift SemiBold" panose="020B0502040204020203" pitchFamily="34" charset="0"/>
              </a:rPr>
              <a:t>Musika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US" sz="2400" dirty="0" err="1">
                <a:latin typeface="Bahnschrift SemiBold" panose="020B0502040204020203" pitchFamily="34" charset="0"/>
              </a:rPr>
              <a:t>Mga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orihinal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kanta</a:t>
            </a:r>
            <a:r>
              <a:rPr lang="en-US" sz="2400" dirty="0">
                <a:latin typeface="Bahnschrift SemiBold" panose="020B0502040204020203" pitchFamily="34" charset="0"/>
              </a:rPr>
              <a:t> ng </a:t>
            </a:r>
            <a:r>
              <a:rPr lang="en-US" sz="2400" dirty="0" err="1">
                <a:latin typeface="Bahnschrift SemiBold" panose="020B0502040204020203" pitchFamily="34" charset="0"/>
              </a:rPr>
              <a:t>pelikulang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ito</a:t>
            </a:r>
            <a:r>
              <a:rPr lang="en-US" sz="2400" dirty="0">
                <a:latin typeface="Bahnschrift SemiBold" panose="020B0502040204020203" pitchFamily="34" charset="0"/>
              </a:rPr>
              <a:t> ay </a:t>
            </a:r>
            <a:r>
              <a:rPr lang="en-US" sz="2400" dirty="0" err="1">
                <a:latin typeface="Bahnschrift SemiBold" panose="020B0502040204020203" pitchFamily="34" charset="0"/>
              </a:rPr>
              <a:t>mga</a:t>
            </a:r>
            <a:r>
              <a:rPr lang="en-US" sz="2400" dirty="0">
                <a:latin typeface="Bahnschrift SemiBold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>
                <a:latin typeface="Bahnschrift SemiBold" panose="020B0502040204020203" pitchFamily="34" charset="0"/>
              </a:rPr>
              <a:t>Sa </a:t>
            </a:r>
            <a:r>
              <a:rPr lang="en-US" sz="2400" dirty="0" err="1">
                <a:latin typeface="Bahnschrift SemiBold" panose="020B0502040204020203" pitchFamily="34" charset="0"/>
              </a:rPr>
              <a:t>larawan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ito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makikita</a:t>
            </a:r>
            <a:r>
              <a:rPr lang="en-US" sz="2400" dirty="0">
                <a:latin typeface="Bahnschrift SemiBold" panose="020B0502040204020203" pitchFamily="34" charset="0"/>
              </a:rPr>
              <a:t> ang </a:t>
            </a:r>
            <a:r>
              <a:rPr lang="en-US" sz="2400" dirty="0" err="1">
                <a:latin typeface="Bahnschrift SemiBold" panose="020B0502040204020203" pitchFamily="34" charset="0"/>
              </a:rPr>
              <a:t>emosyon</a:t>
            </a:r>
            <a:r>
              <a:rPr lang="en-US" sz="2400" dirty="0">
                <a:latin typeface="Bahnschrift SemiBold" panose="020B0502040204020203" pitchFamily="34" charset="0"/>
              </a:rPr>
              <a:t> ng mag ama at ang </a:t>
            </a:r>
            <a:r>
              <a:rPr lang="en-US" sz="2400" dirty="0" err="1">
                <a:latin typeface="Bahnschrift SemiBold" panose="020B0502040204020203" pitchFamily="34" charset="0"/>
              </a:rPr>
              <a:t>kantang</a:t>
            </a:r>
            <a:r>
              <a:rPr lang="en-US" sz="2400" dirty="0">
                <a:latin typeface="Bahnschrift SemiBold" panose="020B0502040204020203" pitchFamily="34" charset="0"/>
              </a:rPr>
              <a:t>(Tag-</a:t>
            </a:r>
            <a:r>
              <a:rPr lang="en-US" sz="2400" dirty="0" err="1">
                <a:latin typeface="Bahnschrift SemiBold" panose="020B0502040204020203" pitchFamily="34" charset="0"/>
              </a:rPr>
              <a:t>Araw</a:t>
            </a:r>
            <a:r>
              <a:rPr lang="en-US" sz="2400" dirty="0">
                <a:latin typeface="Bahnschrift SemiBold" panose="020B0502040204020203" pitchFamily="34" charset="0"/>
              </a:rPr>
              <a:t>, Janine </a:t>
            </a:r>
            <a:r>
              <a:rPr lang="en-US" sz="2400" dirty="0" err="1">
                <a:latin typeface="Bahnschrift SemiBold" panose="020B0502040204020203" pitchFamily="34" charset="0"/>
              </a:rPr>
              <a:t>Tenoso</a:t>
            </a:r>
            <a:r>
              <a:rPr lang="en-US" sz="2400" dirty="0">
                <a:latin typeface="Bahnschrift SemiBold" panose="020B0502040204020203" pitchFamily="34" charset="0"/>
              </a:rPr>
              <a:t>) ang </a:t>
            </a:r>
            <a:r>
              <a:rPr lang="en-US" sz="2400" dirty="0" err="1">
                <a:latin typeface="Bahnschrift SemiBold" panose="020B0502040204020203" pitchFamily="34" charset="0"/>
              </a:rPr>
              <a:t>naghahatid</a:t>
            </a:r>
            <a:r>
              <a:rPr lang="en-US" sz="2400" dirty="0">
                <a:latin typeface="Bahnschrift SemiBold" panose="020B0502040204020203" pitchFamily="34" charset="0"/>
              </a:rPr>
              <a:t> ng </a:t>
            </a:r>
            <a:r>
              <a:rPr lang="en-US" sz="2400" dirty="0" err="1">
                <a:latin typeface="Bahnschrift SemiBold" panose="020B0502040204020203" pitchFamily="34" charset="0"/>
              </a:rPr>
              <a:t>mensahe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nakamit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ang Kalayaan ng </a:t>
            </a:r>
            <a:r>
              <a:rPr lang="en-US" sz="2400" dirty="0" err="1">
                <a:latin typeface="Bahnschrift SemiBold" panose="020B0502040204020203" pitchFamily="34" charset="0"/>
              </a:rPr>
              <a:t>kaniyang</a:t>
            </a:r>
            <a:r>
              <a:rPr lang="en-US" sz="2400" dirty="0">
                <a:latin typeface="Bahnschrift SemiBold" panose="020B0502040204020203" pitchFamily="34" charset="0"/>
              </a:rPr>
              <a:t> 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3DF06-E56B-4E96-9968-2081FA5C7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8" r="17438"/>
          <a:stretch/>
        </p:blipFill>
        <p:spPr>
          <a:xfrm>
            <a:off x="6853560" y="2362448"/>
            <a:ext cx="4126961" cy="29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0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B243-69EF-479A-A11E-CDE23162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19406"/>
            <a:ext cx="10515600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BDED3-4A80-42E4-857D-69414296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695076"/>
            <a:ext cx="4793974" cy="5481887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Angkop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naman</a:t>
            </a:r>
            <a:r>
              <a:rPr lang="en-US" sz="4000" dirty="0">
                <a:latin typeface="Bahnschrift SemiBold" panose="020B0502040204020203" pitchFamily="34" charset="0"/>
              </a:rPr>
              <a:t> ang </a:t>
            </a:r>
            <a:r>
              <a:rPr lang="en-US" sz="4000" dirty="0" err="1">
                <a:latin typeface="Bahnschrift SemiBold" panose="020B0502040204020203" pitchFamily="34" charset="0"/>
              </a:rPr>
              <a:t>kantang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ito</a:t>
            </a:r>
            <a:r>
              <a:rPr lang="en-US" sz="4000" dirty="0">
                <a:latin typeface="Bahnschrift SemiBold" panose="020B0502040204020203" pitchFamily="34" charset="0"/>
              </a:rPr>
              <a:t> (</a:t>
            </a:r>
            <a:r>
              <a:rPr lang="en-US" sz="4000" dirty="0" err="1">
                <a:latin typeface="Bahnschrift SemiBold" panose="020B0502040204020203" pitchFamily="34" charset="0"/>
              </a:rPr>
              <a:t>Payapang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Daigdig</a:t>
            </a:r>
            <a:r>
              <a:rPr lang="en-US" sz="4000" dirty="0">
                <a:latin typeface="Bahnschrift SemiBold" panose="020B0502040204020203" pitchFamily="34" charset="0"/>
              </a:rPr>
              <a:t>, Voces Aurorae Girls Choir) </a:t>
            </a:r>
            <a:r>
              <a:rPr lang="en-US" sz="4000" dirty="0" err="1">
                <a:latin typeface="Bahnschrift SemiBold" panose="020B0502040204020203" pitchFamily="34" charset="0"/>
              </a:rPr>
              <a:t>sa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pelikula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dahil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nagpapahiwatig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ito</a:t>
            </a:r>
            <a:r>
              <a:rPr lang="en-US" sz="4000" dirty="0">
                <a:latin typeface="Bahnschrift SemiBold" panose="020B0502040204020203" pitchFamily="34" charset="0"/>
              </a:rPr>
              <a:t> ng </a:t>
            </a:r>
            <a:r>
              <a:rPr lang="en-US" sz="4000" dirty="0" err="1">
                <a:latin typeface="Bahnschrift SemiBold" panose="020B0502040204020203" pitchFamily="34" charset="0"/>
              </a:rPr>
              <a:t>pangungulila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sa</a:t>
            </a:r>
            <a:r>
              <a:rPr lang="en-US" sz="4000" dirty="0">
                <a:latin typeface="Bahnschrift SemiBold" panose="020B0502040204020203" pitchFamily="34" charset="0"/>
              </a:rPr>
              <a:t> Kalayaan.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94F4DA-02D4-4DF4-8391-C8663182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75" y="1522674"/>
            <a:ext cx="6455867" cy="285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53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69B0-C69B-4F3F-A350-C84DFC35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90894"/>
            <a:ext cx="9291215" cy="1049235"/>
          </a:xfrm>
        </p:spPr>
        <p:txBody>
          <a:bodyPr/>
          <a:lstStyle/>
          <a:p>
            <a:r>
              <a:rPr lang="en-US" dirty="0" err="1">
                <a:latin typeface="Bahnschrift SemiBold" panose="020B0502040204020203" pitchFamily="34" charset="0"/>
              </a:rPr>
              <a:t>Sinematograpiya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50A118-2B7D-47FC-86D3-A6B8BEE8C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5" y="1545375"/>
            <a:ext cx="4886739" cy="202769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DF5A62-0C87-4FD0-A2D7-F2DA8350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57" y="4414850"/>
            <a:ext cx="4829844" cy="19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B3A507-E37A-4595-851B-0BF23A2A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4" y="4414850"/>
            <a:ext cx="4780722" cy="19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1AEF6-BE4A-4F2A-82C3-D402BACDF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061" y="1545376"/>
            <a:ext cx="4886739" cy="20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2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E473-1D3C-4514-9195-1D62F3A97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Bahnschrift SemiBold" panose="020B0502040204020203" pitchFamily="34" charset="0"/>
              </a:rPr>
              <a:t>Maipapakita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rito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sinematograpiya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nagamit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wasto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simula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hanggang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dulo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 Naka-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depende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mood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pinapakita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, kung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masaya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payapa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magpapakita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magandang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tema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o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kulay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para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sumang-ayon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kalagayan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pelikula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, kung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naman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malungkot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o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tungkol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karahasan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o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hindi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magandang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nangyari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magpapakita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mabigat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tema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upang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manunuod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ay mas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madama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istorya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pelikula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4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FCB5-7F2B-4755-8D1D-DAB08F5C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97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Banghay</a:t>
            </a:r>
            <a:r>
              <a:rPr lang="en-US" dirty="0">
                <a:latin typeface="Bahnschrift SemiBold" panose="020B0502040204020203" pitchFamily="34" charset="0"/>
              </a:rPr>
              <a:t> ng </a:t>
            </a:r>
            <a:r>
              <a:rPr lang="en-US" dirty="0" err="1">
                <a:latin typeface="Bahnschrift SemiBold" panose="020B0502040204020203" pitchFamily="34" charset="0"/>
              </a:rPr>
              <a:t>pangyayari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A147A-CFB6-455F-B651-35BF37A1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68" y="1154098"/>
            <a:ext cx="11345663" cy="4818680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Bahnschrift SemiBold" panose="020B0502040204020203" pitchFamily="34" charset="0"/>
              </a:rPr>
              <a:t>Si Joselito ay may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kapansanan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pagiisip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naakusahang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pang-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aabusong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sekswal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pag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dakip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pagpatay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batang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babae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Sinamantala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pulisya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kapansanan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pinipilit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siyang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aminin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krimen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habang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hindi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pinapansin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labis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ebidensya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. Sa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bilangguan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naging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kaibigan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kapwa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preso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magkasama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silang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bumubuo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plano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upang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ipuslit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yesha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loob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selda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. Di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kalaunan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, Si Joselito ay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hinatulang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, guilty at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binigyang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parusang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kamatayan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Makalipas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ilang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taon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yesha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naging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abogado at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determinadong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patunayan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pagiging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inosente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ama. Sa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huli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nakamit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nila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000" b="0" i="0" dirty="0" err="1">
                <a:effectLst/>
                <a:latin typeface="Bahnschrift SemiBold" panose="020B0502040204020203" pitchFamily="34" charset="0"/>
              </a:rPr>
              <a:t>hustisya</a:t>
            </a:r>
            <a:r>
              <a:rPr lang="en-US" sz="2000" b="0" i="0" dirty="0">
                <a:effectLst/>
                <a:latin typeface="Bahnschrift SemiBold" panose="020B0502040204020203" pitchFamily="34" charset="0"/>
              </a:rPr>
              <a:t> para kay Joselito.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192100E-E98D-4BF0-8992-D11A8D8E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79" y="3868430"/>
            <a:ext cx="6666688" cy="27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393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8671-2E75-40B3-8D05-59957368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259"/>
          </a:xfrm>
        </p:spPr>
        <p:txBody>
          <a:bodyPr/>
          <a:lstStyle/>
          <a:p>
            <a:r>
              <a:rPr lang="en-US" b="1" dirty="0" err="1"/>
              <a:t>Dayalogo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0F56A-8D57-419F-82C6-868504E02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7"/>
            <a:ext cx="10515600" cy="4792046"/>
          </a:xfrm>
        </p:spPr>
        <p:txBody>
          <a:bodyPr/>
          <a:lstStyle/>
          <a:p>
            <a:r>
              <a:rPr lang="en-US" dirty="0"/>
              <a:t>May </a:t>
            </a:r>
            <a:r>
              <a:rPr lang="en-US" dirty="0" err="1"/>
              <a:t>mga</a:t>
            </a:r>
            <a:r>
              <a:rPr lang="en-US" dirty="0"/>
              <a:t> </a:t>
            </a:r>
            <a:r>
              <a:rPr lang="en-US" dirty="0" err="1"/>
              <a:t>bulgar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mga</a:t>
            </a:r>
            <a:r>
              <a:rPr lang="en-US" dirty="0"/>
              <a:t> </a:t>
            </a:r>
            <a:r>
              <a:rPr lang="en-US" dirty="0" err="1"/>
              <a:t>sinasabi</a:t>
            </a:r>
            <a:r>
              <a:rPr lang="en-US" dirty="0"/>
              <a:t> ang </a:t>
            </a:r>
            <a:r>
              <a:rPr lang="en-US" dirty="0" err="1"/>
              <a:t>ibang</a:t>
            </a:r>
            <a:r>
              <a:rPr lang="en-US" dirty="0"/>
              <a:t> </a:t>
            </a:r>
            <a:r>
              <a:rPr lang="en-US" dirty="0" err="1"/>
              <a:t>mga</a:t>
            </a:r>
            <a:r>
              <a:rPr lang="en-US" dirty="0"/>
              <a:t> </a:t>
            </a:r>
            <a:r>
              <a:rPr lang="en-US" dirty="0" err="1"/>
              <a:t>tauhan</a:t>
            </a:r>
            <a:r>
              <a:rPr lang="en-US" dirty="0"/>
              <a:t>.</a:t>
            </a:r>
          </a:p>
          <a:p>
            <a:r>
              <a:rPr lang="en-US" dirty="0"/>
              <a:t>May </a:t>
            </a:r>
            <a:r>
              <a:rPr lang="en-US" dirty="0" err="1"/>
              <a:t>konting</a:t>
            </a:r>
            <a:r>
              <a:rPr lang="en-US" dirty="0"/>
              <a:t> </a:t>
            </a:r>
            <a:r>
              <a:rPr lang="en-US" dirty="0" err="1"/>
              <a:t>halong</a:t>
            </a:r>
            <a:r>
              <a:rPr lang="en-US" dirty="0"/>
              <a:t> ingles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lenguahe</a:t>
            </a:r>
            <a:r>
              <a:rPr lang="en-US" dirty="0"/>
              <a:t>.</a:t>
            </a:r>
          </a:p>
          <a:p>
            <a:r>
              <a:rPr lang="en-US" dirty="0"/>
              <a:t>Sa </a:t>
            </a:r>
            <a:r>
              <a:rPr lang="en-US" dirty="0" err="1"/>
              <a:t>iksenang</a:t>
            </a:r>
            <a:r>
              <a:rPr lang="en-US" dirty="0"/>
              <a:t> </a:t>
            </a:r>
            <a:r>
              <a:rPr lang="en-US" dirty="0" err="1"/>
              <a:t>ito</a:t>
            </a:r>
            <a:r>
              <a:rPr lang="en-US" dirty="0"/>
              <a:t> </a:t>
            </a:r>
            <a:r>
              <a:rPr lang="en-US" dirty="0" err="1"/>
              <a:t>makikitang</a:t>
            </a:r>
            <a:r>
              <a:rPr lang="en-US" dirty="0"/>
              <a:t> </a:t>
            </a:r>
            <a:r>
              <a:rPr lang="en-US" dirty="0" err="1"/>
              <a:t>pinapagalitan</a:t>
            </a:r>
            <a:r>
              <a:rPr lang="en-US" dirty="0"/>
              <a:t> ang </a:t>
            </a:r>
            <a:r>
              <a:rPr lang="en-US" dirty="0" err="1"/>
              <a:t>lalaki</a:t>
            </a:r>
            <a:r>
              <a:rPr lang="en-US" dirty="0"/>
              <a:t> at </a:t>
            </a:r>
            <a:r>
              <a:rPr lang="en-US" dirty="0" err="1"/>
              <a:t>sinasabihan</a:t>
            </a:r>
            <a:r>
              <a:rPr lang="en-US" dirty="0"/>
              <a:t> </a:t>
            </a:r>
            <a:r>
              <a:rPr lang="en-US" dirty="0" err="1"/>
              <a:t>ito</a:t>
            </a:r>
            <a:r>
              <a:rPr lang="en-US" dirty="0"/>
              <a:t> ng </a:t>
            </a:r>
            <a:r>
              <a:rPr lang="en-US" dirty="0" err="1"/>
              <a:t>masasamang</a:t>
            </a:r>
            <a:r>
              <a:rPr lang="en-US" dirty="0"/>
              <a:t> </a:t>
            </a:r>
            <a:r>
              <a:rPr lang="en-US" dirty="0" err="1"/>
              <a:t>lenguahe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0E2B1-3F8F-4FC8-A85B-503BA617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6277"/>
            <a:ext cx="4950041" cy="2445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3F6C1-3179-4B9B-9B47-EEAED517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41" y="3536276"/>
            <a:ext cx="5565559" cy="24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2C80-BBA4-4834-85B4-5FC4E672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13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Gamit</a:t>
            </a:r>
            <a:r>
              <a:rPr lang="en-US" dirty="0">
                <a:latin typeface="Bahnschrift SemiBold" panose="020B0502040204020203" pitchFamily="34" charset="0"/>
              </a:rPr>
              <a:t> ang </a:t>
            </a:r>
            <a:r>
              <a:rPr lang="en-US" dirty="0" err="1">
                <a:latin typeface="Bahnschrift SemiBold" panose="020B0502040204020203" pitchFamily="34" charset="0"/>
              </a:rPr>
              <a:t>Pagdulog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Realismo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B039A-CE8F-4573-8DF7-B9E5AE12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183"/>
            <a:ext cx="10515600" cy="473878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Ang </a:t>
            </a:r>
            <a:r>
              <a:rPr lang="en-US" dirty="0" err="1">
                <a:latin typeface="Bahnschrift SemiBold" panose="020B0502040204020203" pitchFamily="34" charset="0"/>
              </a:rPr>
              <a:t>pelikulang</a:t>
            </a:r>
            <a:r>
              <a:rPr lang="en-US" dirty="0">
                <a:latin typeface="Bahnschrift SemiBold" panose="020B0502040204020203" pitchFamily="34" charset="0"/>
              </a:rPr>
              <a:t> Miracle cell in no. 7 ay </a:t>
            </a:r>
            <a:r>
              <a:rPr lang="en-US" dirty="0" err="1">
                <a:latin typeface="Bahnschrift SemiBold" panose="020B0502040204020203" pitchFamily="34" charset="0"/>
              </a:rPr>
              <a:t>masasabing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gumamit</a:t>
            </a:r>
            <a:r>
              <a:rPr lang="en-US" dirty="0">
                <a:latin typeface="Bahnschrift SemiBold" panose="020B0502040204020203" pitchFamily="34" charset="0"/>
              </a:rPr>
              <a:t> ng </a:t>
            </a:r>
            <a:r>
              <a:rPr lang="en-US" dirty="0" err="1">
                <a:latin typeface="Bahnschrift SemiBold" panose="020B0502040204020203" pitchFamily="34" charset="0"/>
              </a:rPr>
              <a:t>realistikong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pagdulog</a:t>
            </a:r>
            <a:r>
              <a:rPr lang="en-US" dirty="0">
                <a:latin typeface="Bahnschrift SemiBold" panose="020B0502040204020203" pitchFamily="34" charset="0"/>
              </a:rPr>
              <a:t>. </a:t>
            </a:r>
            <a:r>
              <a:rPr lang="en-US" dirty="0" err="1">
                <a:latin typeface="Bahnschrift SemiBold" panose="020B0502040204020203" pitchFamily="34" charset="0"/>
              </a:rPr>
              <a:t>Sapagkat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makikita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mga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takbo</a:t>
            </a:r>
            <a:r>
              <a:rPr lang="en-US" dirty="0">
                <a:latin typeface="Bahnschrift SemiBold" panose="020B0502040204020203" pitchFamily="34" charset="0"/>
              </a:rPr>
              <a:t> ng </a:t>
            </a:r>
            <a:r>
              <a:rPr lang="en-US" dirty="0" err="1">
                <a:latin typeface="Bahnschrift SemiBold" panose="020B0502040204020203" pitchFamily="34" charset="0"/>
              </a:rPr>
              <a:t>pelikula</a:t>
            </a:r>
            <a:r>
              <a:rPr lang="en-US" dirty="0">
                <a:latin typeface="Bahnschrift SemiBold" panose="020B0502040204020203" pitchFamily="34" charset="0"/>
              </a:rPr>
              <a:t> kung </a:t>
            </a:r>
            <a:r>
              <a:rPr lang="en-US" dirty="0" err="1">
                <a:latin typeface="Bahnschrift SemiBold" panose="020B0502040204020203" pitchFamily="34" charset="0"/>
              </a:rPr>
              <a:t>ano</a:t>
            </a:r>
            <a:r>
              <a:rPr lang="en-US" dirty="0">
                <a:latin typeface="Bahnschrift SemiBold" panose="020B0502040204020203" pitchFamily="34" charset="0"/>
              </a:rPr>
              <a:t> ang </a:t>
            </a:r>
            <a:r>
              <a:rPr lang="en-US" dirty="0" err="1">
                <a:latin typeface="Bahnschrift SemiBold" panose="020B0502040204020203" pitchFamily="34" charset="0"/>
              </a:rPr>
              <a:t>tunay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pangyayari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totoong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buhay</a:t>
            </a:r>
            <a:r>
              <a:rPr lang="en-US" dirty="0">
                <a:latin typeface="Bahnschrift SemiBold" panose="020B0502040204020203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Bold" panose="020B0502040204020203" pitchFamily="34" charset="0"/>
              </a:rPr>
              <a:t>Hal: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Sistema ng </a:t>
            </a:r>
            <a:r>
              <a:rPr lang="en-US" dirty="0" err="1">
                <a:latin typeface="Bahnschrift SemiBold" panose="020B0502040204020203" pitchFamily="34" charset="0"/>
              </a:rPr>
              <a:t>mga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kapulisan</a:t>
            </a:r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 err="1">
                <a:latin typeface="Bahnschrift SemiBold" panose="020B0502040204020203" pitchFamily="34" charset="0"/>
              </a:rPr>
              <a:t>Panghuhusga</a:t>
            </a:r>
            <a:r>
              <a:rPr lang="en-US" dirty="0">
                <a:latin typeface="Bahnschrift SemiBold" panose="020B0502040204020203" pitchFamily="34" charset="0"/>
              </a:rPr>
              <a:t> ng </a:t>
            </a:r>
            <a:r>
              <a:rPr lang="en-US" dirty="0" err="1">
                <a:latin typeface="Bahnschrift SemiBold" panose="020B0502040204020203" pitchFamily="34" charset="0"/>
              </a:rPr>
              <a:t>walang</a:t>
            </a:r>
            <a:endParaRPr lang="en-US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Bahnschrift SemiBold" panose="020B0502040204020203" pitchFamily="34" charset="0"/>
              </a:rPr>
              <a:t>ebinesiya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pagpatay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bata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D8C7BF6-BF11-4359-8510-32655BEB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92" y="3056445"/>
            <a:ext cx="6184562" cy="258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7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1F39-336C-4CC4-8EBA-F52A966C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Pagdulog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Pormalismo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A749-AA1D-48D2-9F2A-FBE36FE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773"/>
            <a:ext cx="10515600" cy="4827557"/>
          </a:xfrm>
        </p:spPr>
        <p:txBody>
          <a:bodyPr/>
          <a:lstStyle/>
          <a:p>
            <a:r>
              <a:rPr lang="en-US" dirty="0" err="1"/>
              <a:t>Pinapakita</a:t>
            </a:r>
            <a:r>
              <a:rPr lang="en-US" dirty="0"/>
              <a:t> ng </a:t>
            </a:r>
            <a:r>
              <a:rPr lang="en-US" dirty="0" err="1"/>
              <a:t>dulog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ito</a:t>
            </a:r>
            <a:r>
              <a:rPr lang="en-US" dirty="0"/>
              <a:t> kung </a:t>
            </a:r>
            <a:r>
              <a:rPr lang="en-US" dirty="0" err="1"/>
              <a:t>paano</a:t>
            </a:r>
            <a:r>
              <a:rPr lang="en-US" dirty="0"/>
              <a:t> ang </a:t>
            </a:r>
            <a:r>
              <a:rPr lang="en-US" dirty="0" err="1"/>
              <a:t>pagkakabuo</a:t>
            </a:r>
            <a:r>
              <a:rPr lang="en-US" dirty="0"/>
              <a:t> o </a:t>
            </a:r>
            <a:r>
              <a:rPr lang="en-US" dirty="0" err="1"/>
              <a:t>estruktura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paggawa</a:t>
            </a:r>
            <a:r>
              <a:rPr lang="en-US" dirty="0"/>
              <a:t> ng </a:t>
            </a:r>
            <a:r>
              <a:rPr lang="en-US" dirty="0" err="1"/>
              <a:t>pelikula</a:t>
            </a:r>
            <a:r>
              <a:rPr lang="en-US" dirty="0"/>
              <a:t>. </a:t>
            </a:r>
          </a:p>
          <a:p>
            <a:r>
              <a:rPr lang="en-US" dirty="0"/>
              <a:t>Sa una, </a:t>
            </a:r>
            <a:r>
              <a:rPr lang="en-US" dirty="0" err="1"/>
              <a:t>makikita</a:t>
            </a:r>
            <a:r>
              <a:rPr lang="en-US" dirty="0"/>
              <a:t> </a:t>
            </a:r>
            <a:r>
              <a:rPr lang="en-US" dirty="0" err="1"/>
              <a:t>natin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sinimulan</a:t>
            </a:r>
            <a:r>
              <a:rPr lang="en-US" dirty="0"/>
              <a:t> ang </a:t>
            </a:r>
            <a:r>
              <a:rPr lang="en-US" dirty="0" err="1"/>
              <a:t>pelikula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kakalasan</a:t>
            </a:r>
            <a:r>
              <a:rPr lang="en-US" dirty="0"/>
              <a:t> ng </a:t>
            </a:r>
            <a:r>
              <a:rPr lang="en-US" dirty="0" err="1"/>
              <a:t>kwento</a:t>
            </a:r>
            <a:r>
              <a:rPr lang="en-US" dirty="0"/>
              <a:t>. </a:t>
            </a:r>
          </a:p>
          <a:p>
            <a:r>
              <a:rPr lang="en-US" dirty="0" err="1"/>
              <a:t>Gumamit</a:t>
            </a:r>
            <a:r>
              <a:rPr lang="en-US" dirty="0"/>
              <a:t> </a:t>
            </a:r>
            <a:r>
              <a:rPr lang="en-US" dirty="0" err="1"/>
              <a:t>sila</a:t>
            </a:r>
            <a:r>
              <a:rPr lang="en-US" dirty="0"/>
              <a:t> ng </a:t>
            </a:r>
            <a:r>
              <a:rPr lang="en-US" dirty="0" err="1"/>
              <a:t>mga</a:t>
            </a:r>
            <a:r>
              <a:rPr lang="en-US" dirty="0"/>
              <a:t> </a:t>
            </a:r>
            <a:r>
              <a:rPr lang="en-US" dirty="0" err="1"/>
              <a:t>salitang</a:t>
            </a:r>
            <a:r>
              <a:rPr lang="en-US" dirty="0"/>
              <a:t> di </a:t>
            </a:r>
            <a:r>
              <a:rPr lang="en-US" dirty="0" err="1"/>
              <a:t>kaaya-aya</a:t>
            </a:r>
            <a:r>
              <a:rPr lang="en-US" dirty="0"/>
              <a:t> </a:t>
            </a:r>
            <a:r>
              <a:rPr lang="en-US" dirty="0" err="1"/>
              <a:t>upang</a:t>
            </a:r>
            <a:r>
              <a:rPr lang="en-US" dirty="0"/>
              <a:t> </a:t>
            </a:r>
            <a:r>
              <a:rPr lang="en-US" dirty="0" err="1"/>
              <a:t>bumagay</a:t>
            </a:r>
            <a:r>
              <a:rPr lang="en-US" dirty="0"/>
              <a:t> at mas </a:t>
            </a:r>
            <a:r>
              <a:rPr lang="en-US" dirty="0" err="1"/>
              <a:t>madama</a:t>
            </a:r>
            <a:r>
              <a:rPr lang="en-US" dirty="0"/>
              <a:t> ang </a:t>
            </a:r>
            <a:r>
              <a:rPr lang="en-US" dirty="0" err="1"/>
              <a:t>pagganap</a:t>
            </a:r>
            <a:r>
              <a:rPr lang="en-US" dirty="0"/>
              <a:t> ng </a:t>
            </a:r>
            <a:r>
              <a:rPr lang="en-US" dirty="0" err="1"/>
              <a:t>mga</a:t>
            </a:r>
            <a:r>
              <a:rPr lang="en-US" dirty="0"/>
              <a:t> </a:t>
            </a:r>
            <a:r>
              <a:rPr lang="en-US" dirty="0" err="1"/>
              <a:t>aktor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0F41E-8B4A-41D5-BDAA-555BE6D5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23" y="4105791"/>
            <a:ext cx="5379554" cy="23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8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2C80-BBA4-4834-85B4-5FC4E672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137"/>
          </a:xfrm>
        </p:spPr>
        <p:txBody>
          <a:bodyPr/>
          <a:lstStyle/>
          <a:p>
            <a:r>
              <a:rPr lang="en-US" dirty="0" err="1">
                <a:latin typeface="Bahnschrift SemiBold" panose="020B0502040204020203" pitchFamily="34" charset="0"/>
              </a:rPr>
              <a:t>Pagdulog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Marxismo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B039A-CE8F-4573-8DF7-B9E5AE12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182"/>
            <a:ext cx="6208929" cy="5419817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Ang </a:t>
            </a:r>
            <a:r>
              <a:rPr lang="en-US" sz="2400" dirty="0" err="1">
                <a:latin typeface="Bahnschrift SemiBold" panose="020B0502040204020203" pitchFamily="34" charset="0"/>
              </a:rPr>
              <a:t>marxismo</a:t>
            </a:r>
            <a:r>
              <a:rPr lang="en-US" sz="2400" dirty="0">
                <a:latin typeface="Bahnschrift SemiBold" panose="020B0502040204020203" pitchFamily="34" charset="0"/>
              </a:rPr>
              <a:t> ay nag </a:t>
            </a:r>
            <a:r>
              <a:rPr lang="en-US" sz="2400" dirty="0" err="1">
                <a:latin typeface="Bahnschrift SemiBold" panose="020B0502040204020203" pitchFamily="34" charset="0"/>
              </a:rPr>
              <a:t>lalarawan</a:t>
            </a:r>
            <a:r>
              <a:rPr lang="en-US" sz="2400" dirty="0">
                <a:latin typeface="Bahnschrift SemiBold" panose="020B0502040204020203" pitchFamily="34" charset="0"/>
              </a:rPr>
              <a:t> ng </a:t>
            </a:r>
            <a:r>
              <a:rPr lang="en-US" sz="2400" dirty="0" err="1">
                <a:latin typeface="Bahnschrift SemiBold" panose="020B0502040204020203" pitchFamily="34" charset="0"/>
              </a:rPr>
              <a:t>pagtingin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tao</a:t>
            </a:r>
            <a:r>
              <a:rPr lang="en-US" sz="2400" dirty="0">
                <a:latin typeface="Bahnschrift SemiBold" panose="020B0502040204020203" pitchFamily="34" charset="0"/>
              </a:rPr>
              <a:t>, political at economical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mga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ideya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pelikula</a:t>
            </a:r>
            <a:endParaRPr lang="en-US" sz="2400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Bahnschrift SemiBold" panose="020B0502040204020203" pitchFamily="34" charset="0"/>
              </a:rPr>
              <a:t>Hal:</a:t>
            </a:r>
          </a:p>
          <a:p>
            <a:r>
              <a:rPr lang="en-US" sz="2400" dirty="0" err="1">
                <a:latin typeface="Bahnschrift SemiBold" panose="020B0502040204020203" pitchFamily="34" charset="0"/>
              </a:rPr>
              <a:t>Mababang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pagtingin</a:t>
            </a:r>
            <a:r>
              <a:rPr lang="en-US" sz="2400" dirty="0">
                <a:latin typeface="Bahnschrift SemiBold" panose="020B0502040204020203" pitchFamily="34" charset="0"/>
              </a:rPr>
              <a:t> ng </a:t>
            </a:r>
            <a:r>
              <a:rPr lang="en-US" sz="2400" dirty="0" err="1">
                <a:latin typeface="Bahnschrift SemiBold" panose="020B0502040204020203" pitchFamily="34" charset="0"/>
              </a:rPr>
              <a:t>mayayaman</a:t>
            </a:r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 err="1">
                <a:latin typeface="Bahnschrift SemiBold" panose="020B0502040204020203" pitchFamily="34" charset="0"/>
              </a:rPr>
              <a:t>Pagpapakita</a:t>
            </a:r>
            <a:r>
              <a:rPr lang="en-US" sz="2400" dirty="0">
                <a:latin typeface="Bahnschrift SemiBold" panose="020B0502040204020203" pitchFamily="34" charset="0"/>
              </a:rPr>
              <a:t> ng </a:t>
            </a:r>
            <a:r>
              <a:rPr lang="en-US" sz="2400" dirty="0" err="1">
                <a:latin typeface="Bahnschrift SemiBold" panose="020B0502040204020203" pitchFamily="34" charset="0"/>
              </a:rPr>
              <a:t>kapangyarihan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dahil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kayamanan</a:t>
            </a:r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 err="1">
                <a:latin typeface="Bahnschrift SemiBold" panose="020B0502040204020203" pitchFamily="34" charset="0"/>
              </a:rPr>
              <a:t>Panghuhusga</a:t>
            </a:r>
            <a:r>
              <a:rPr lang="en-US" sz="2400" dirty="0">
                <a:latin typeface="Bahnschrift SemiBold" panose="020B0502040204020203" pitchFamily="34" charset="0"/>
              </a:rPr>
              <a:t> ng </a:t>
            </a:r>
            <a:r>
              <a:rPr lang="en-US" sz="2400" dirty="0" err="1">
                <a:latin typeface="Bahnschrift SemiBold" panose="020B0502040204020203" pitchFamily="34" charset="0"/>
              </a:rPr>
              <a:t>walang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ebinesiya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pagpatay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batas</a:t>
            </a:r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 err="1">
                <a:latin typeface="Bahnschrift SemiBold" panose="020B0502040204020203" pitchFamily="34" charset="0"/>
              </a:rPr>
              <a:t>Pribelehiyo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ayon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katayuan</a:t>
            </a:r>
            <a:r>
              <a:rPr lang="en-US" sz="2400" dirty="0">
                <a:latin typeface="Bahnschrift SemiBold" panose="020B0502040204020203" pitchFamily="34" charset="0"/>
              </a:rPr>
              <a:t> ng </a:t>
            </a:r>
            <a:r>
              <a:rPr lang="en-US" sz="2400" dirty="0" err="1">
                <a:latin typeface="Bahnschrift SemiBold" panose="020B0502040204020203" pitchFamily="34" charset="0"/>
              </a:rPr>
              <a:t>estado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buhay</a:t>
            </a:r>
            <a:r>
              <a:rPr lang="en-US" sz="2400" dirty="0">
                <a:latin typeface="Bahnschrift SemiBold" panose="020B0502040204020203" pitchFamily="34" charset="0"/>
              </a:rPr>
              <a:t> ng </a:t>
            </a:r>
            <a:r>
              <a:rPr lang="en-US" sz="2400" dirty="0" err="1">
                <a:latin typeface="Bahnschrift SemiBold" panose="020B0502040204020203" pitchFamily="34" charset="0"/>
              </a:rPr>
              <a:t>tao</a:t>
            </a:r>
            <a:r>
              <a:rPr lang="en-US" sz="2400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E452745-FF93-4465-8D0A-02A1E20F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42" y="2627808"/>
            <a:ext cx="5447417" cy="27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4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EEEE-B3ED-4E23-8451-90293C7C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8" y="258593"/>
            <a:ext cx="10515600" cy="771217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Ang </a:t>
            </a:r>
            <a:r>
              <a:rPr lang="en-US" dirty="0" err="1">
                <a:latin typeface="Bahnschrift SemiBold" panose="020B0502040204020203" pitchFamily="34" charset="0"/>
              </a:rPr>
              <a:t>mga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aral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nais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ipabatid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58E2-E4B6-41FD-B2C1-F5D110DEC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1" y="1180730"/>
            <a:ext cx="7528264" cy="523782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i="1" dirty="0" err="1"/>
              <a:t>Huwag</a:t>
            </a:r>
            <a:r>
              <a:rPr lang="en-US" sz="2400" i="1" dirty="0"/>
              <a:t> </a:t>
            </a:r>
            <a:r>
              <a:rPr lang="en-US" sz="2400" i="1" dirty="0" err="1"/>
              <a:t>manghusga</a:t>
            </a:r>
            <a:r>
              <a:rPr lang="en-US" sz="2400" i="1" dirty="0"/>
              <a:t>. S</a:t>
            </a:r>
            <a:r>
              <a:rPr lang="en-US" sz="2400" dirty="0"/>
              <a:t>a </a:t>
            </a:r>
            <a:r>
              <a:rPr lang="en-US" sz="2400" dirty="0" err="1"/>
              <a:t>pagkilatis</a:t>
            </a:r>
            <a:r>
              <a:rPr lang="en-US" sz="2400" dirty="0"/>
              <a:t> ng </a:t>
            </a:r>
            <a:r>
              <a:rPr lang="en-US" sz="2400" dirty="0" err="1"/>
              <a:t>tao</a:t>
            </a:r>
            <a:r>
              <a:rPr lang="en-US" sz="2400" dirty="0"/>
              <a:t>, mas </a:t>
            </a:r>
            <a:r>
              <a:rPr lang="en-US" sz="2400" dirty="0" err="1"/>
              <a:t>mainam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alamin</a:t>
            </a:r>
            <a:r>
              <a:rPr lang="en-US" sz="2400" dirty="0"/>
              <a:t> </a:t>
            </a:r>
            <a:r>
              <a:rPr lang="en-US" sz="2400" dirty="0" err="1"/>
              <a:t>muna</a:t>
            </a:r>
            <a:r>
              <a:rPr lang="en-US" sz="2400" dirty="0"/>
              <a:t> ang </a:t>
            </a:r>
            <a:r>
              <a:rPr lang="en-US" sz="2400" dirty="0" err="1"/>
              <a:t>kanilang</a:t>
            </a:r>
            <a:r>
              <a:rPr lang="en-US" sz="2400" dirty="0"/>
              <a:t> </a:t>
            </a:r>
            <a:r>
              <a:rPr lang="en-US" sz="2400" dirty="0" err="1"/>
              <a:t>totoong</a:t>
            </a:r>
            <a:r>
              <a:rPr lang="en-US" sz="2400" dirty="0"/>
              <a:t> </a:t>
            </a:r>
            <a:r>
              <a:rPr lang="en-US" sz="2400" dirty="0" err="1"/>
              <a:t>sitwasyon</a:t>
            </a:r>
            <a:r>
              <a:rPr lang="en-US" sz="2400" dirty="0"/>
              <a:t> o </a:t>
            </a:r>
            <a:r>
              <a:rPr lang="en-US" sz="2400" dirty="0" err="1"/>
              <a:t>kalagayan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i="1" dirty="0" err="1"/>
              <a:t>Suriin</a:t>
            </a:r>
            <a:r>
              <a:rPr lang="en-US" sz="2400" i="1" dirty="0"/>
              <a:t> ang </a:t>
            </a:r>
            <a:r>
              <a:rPr lang="en-US" sz="2400" i="1" dirty="0" err="1"/>
              <a:t>bawat</a:t>
            </a:r>
            <a:r>
              <a:rPr lang="en-US" sz="2400" i="1" dirty="0"/>
              <a:t> </a:t>
            </a:r>
            <a:r>
              <a:rPr lang="en-US" sz="2400" i="1" dirty="0" err="1"/>
              <a:t>panig</a:t>
            </a:r>
            <a:r>
              <a:rPr lang="en-US" sz="2400" i="1" dirty="0"/>
              <a:t>. </a:t>
            </a:r>
            <a:r>
              <a:rPr lang="en-US" sz="2400" dirty="0" err="1"/>
              <a:t>Mangyaring</a:t>
            </a:r>
            <a:r>
              <a:rPr lang="en-US" sz="2400" dirty="0"/>
              <a:t> </a:t>
            </a:r>
            <a:r>
              <a:rPr lang="en-US" sz="2400" dirty="0" err="1"/>
              <a:t>makinig</a:t>
            </a:r>
            <a:r>
              <a:rPr lang="en-US" sz="2400" dirty="0"/>
              <a:t> at </a:t>
            </a:r>
            <a:r>
              <a:rPr lang="en-US" sz="2400" dirty="0" err="1"/>
              <a:t>alamin</a:t>
            </a:r>
            <a:r>
              <a:rPr lang="en-US" sz="2400" dirty="0"/>
              <a:t> </a:t>
            </a:r>
            <a:r>
              <a:rPr lang="en-US" sz="2400" dirty="0" err="1"/>
              <a:t>muna</a:t>
            </a:r>
            <a:r>
              <a:rPr lang="en-US" sz="2400" dirty="0"/>
              <a:t> </a:t>
            </a:r>
            <a:r>
              <a:rPr lang="en-US" sz="2400" dirty="0" err="1"/>
              <a:t>parehas</a:t>
            </a:r>
            <a:r>
              <a:rPr lang="en-US" sz="2400" dirty="0"/>
              <a:t> ang </a:t>
            </a:r>
            <a:r>
              <a:rPr lang="en-US" sz="2400" dirty="0" err="1"/>
              <a:t>bawat</a:t>
            </a:r>
            <a:r>
              <a:rPr lang="en-US" sz="2400" dirty="0"/>
              <a:t> </a:t>
            </a:r>
            <a:r>
              <a:rPr lang="en-US" sz="2400" dirty="0" err="1"/>
              <a:t>panig</a:t>
            </a:r>
            <a:r>
              <a:rPr lang="en-US" sz="2400" dirty="0"/>
              <a:t> ng </a:t>
            </a:r>
            <a:r>
              <a:rPr lang="en-US" sz="2400" dirty="0" err="1"/>
              <a:t>kwento</a:t>
            </a:r>
            <a:r>
              <a:rPr lang="en-US" sz="2400" dirty="0"/>
              <a:t> </a:t>
            </a:r>
            <a:r>
              <a:rPr lang="en-US" sz="2400" dirty="0" err="1"/>
              <a:t>bago</a:t>
            </a:r>
            <a:r>
              <a:rPr lang="en-US" sz="2400" dirty="0"/>
              <a:t> </a:t>
            </a:r>
            <a:r>
              <a:rPr lang="en-US" sz="2400" dirty="0" err="1"/>
              <a:t>gumawa</a:t>
            </a:r>
            <a:r>
              <a:rPr lang="en-US" sz="2400" dirty="0"/>
              <a:t> ng </a:t>
            </a:r>
            <a:r>
              <a:rPr lang="en-US" sz="2400" dirty="0" err="1"/>
              <a:t>konklusyon</a:t>
            </a:r>
            <a:r>
              <a:rPr lang="en-US" sz="2400" dirty="0"/>
              <a:t> </a:t>
            </a:r>
            <a:r>
              <a:rPr lang="en-US" sz="2400" dirty="0" err="1"/>
              <a:t>dahil</a:t>
            </a:r>
            <a:r>
              <a:rPr lang="en-US" sz="2400" dirty="0"/>
              <a:t> </a:t>
            </a:r>
            <a:r>
              <a:rPr lang="en-US" sz="2400" dirty="0" err="1"/>
              <a:t>maaaring</a:t>
            </a:r>
            <a:r>
              <a:rPr lang="en-US" sz="2400" dirty="0"/>
              <a:t> </a:t>
            </a:r>
            <a:r>
              <a:rPr lang="en-US" sz="2400" dirty="0" err="1"/>
              <a:t>mali</a:t>
            </a:r>
            <a:r>
              <a:rPr lang="en-US" sz="2400" dirty="0"/>
              <a:t> </a:t>
            </a:r>
            <a:r>
              <a:rPr lang="en-US" sz="2400" dirty="0" err="1"/>
              <a:t>pala</a:t>
            </a:r>
            <a:r>
              <a:rPr lang="en-US" sz="2400" dirty="0"/>
              <a:t> ang </a:t>
            </a:r>
            <a:r>
              <a:rPr lang="en-US" sz="2400" dirty="0" err="1"/>
              <a:t>iyong</a:t>
            </a:r>
            <a:r>
              <a:rPr lang="en-US" sz="2400" dirty="0"/>
              <a:t> </a:t>
            </a:r>
            <a:r>
              <a:rPr lang="en-US" sz="2400" dirty="0" err="1"/>
              <a:t>pinaniniwalaan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i="1" dirty="0" err="1"/>
              <a:t>Huwag</a:t>
            </a:r>
            <a:r>
              <a:rPr lang="en-US" sz="2400" i="1" dirty="0"/>
              <a:t> </a:t>
            </a:r>
            <a:r>
              <a:rPr lang="en-US" sz="2400" i="1" dirty="0" err="1"/>
              <a:t>magpadala</a:t>
            </a:r>
            <a:r>
              <a:rPr lang="en-US" sz="2400" i="1" dirty="0"/>
              <a:t> </a:t>
            </a:r>
            <a:r>
              <a:rPr lang="en-US" sz="2400" i="1" dirty="0" err="1"/>
              <a:t>sa</a:t>
            </a:r>
            <a:r>
              <a:rPr lang="en-US" sz="2400" i="1" dirty="0"/>
              <a:t> </a:t>
            </a:r>
            <a:r>
              <a:rPr lang="en-US" sz="2400" i="1" dirty="0" err="1"/>
              <a:t>galit</a:t>
            </a:r>
            <a:r>
              <a:rPr lang="en-US" sz="2400" i="1" dirty="0"/>
              <a:t>. </a:t>
            </a:r>
            <a:r>
              <a:rPr lang="en-US" sz="2400" dirty="0" err="1"/>
              <a:t>Magkakaroon</a:t>
            </a:r>
            <a:r>
              <a:rPr lang="en-US" sz="2400" dirty="0"/>
              <a:t> </a:t>
            </a:r>
            <a:r>
              <a:rPr lang="en-US" sz="2400" dirty="0" err="1"/>
              <a:t>lamang</a:t>
            </a:r>
            <a:r>
              <a:rPr lang="en-US" sz="2400" dirty="0"/>
              <a:t> ng </a:t>
            </a:r>
            <a:r>
              <a:rPr lang="en-US" sz="2400" dirty="0" err="1"/>
              <a:t>komplikasyon</a:t>
            </a:r>
            <a:r>
              <a:rPr lang="en-US" sz="2400" dirty="0"/>
              <a:t> kung </a:t>
            </a:r>
            <a:r>
              <a:rPr lang="en-US" sz="2400" dirty="0" err="1"/>
              <a:t>mapapangunahan</a:t>
            </a:r>
            <a:r>
              <a:rPr lang="en-US" sz="2400" dirty="0"/>
              <a:t> ka ng </a:t>
            </a:r>
            <a:r>
              <a:rPr lang="en-US" sz="2400" dirty="0" err="1"/>
              <a:t>iyong</a:t>
            </a:r>
            <a:r>
              <a:rPr lang="en-US" sz="2400" dirty="0"/>
              <a:t> </a:t>
            </a:r>
            <a:r>
              <a:rPr lang="en-US" sz="2400" dirty="0" err="1"/>
              <a:t>emosyon</a:t>
            </a:r>
            <a:r>
              <a:rPr lang="en-US" sz="2400" dirty="0"/>
              <a:t>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i="1" dirty="0" err="1"/>
              <a:t>Huwag</a:t>
            </a:r>
            <a:r>
              <a:rPr lang="en-US" sz="2400" i="1" dirty="0"/>
              <a:t> </a:t>
            </a:r>
            <a:r>
              <a:rPr lang="en-US" sz="2400" i="1" dirty="0" err="1"/>
              <a:t>mawawalan</a:t>
            </a:r>
            <a:r>
              <a:rPr lang="en-US" sz="2400" i="1" dirty="0"/>
              <a:t> ng </a:t>
            </a:r>
            <a:r>
              <a:rPr lang="en-US" sz="2400" i="1" dirty="0" err="1"/>
              <a:t>pag-asa</a:t>
            </a:r>
            <a:r>
              <a:rPr lang="en-US" sz="2400" i="1" dirty="0"/>
              <a:t>. </a:t>
            </a:r>
            <a:r>
              <a:rPr lang="en-US" sz="2400" dirty="0"/>
              <a:t>Kahit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kabila</a:t>
            </a:r>
            <a:r>
              <a:rPr lang="en-US" sz="2400" dirty="0"/>
              <a:t> o </a:t>
            </a:r>
            <a:r>
              <a:rPr lang="en-US" sz="2400" dirty="0" err="1"/>
              <a:t>gitna</a:t>
            </a:r>
            <a:r>
              <a:rPr lang="en-US" sz="2400" dirty="0"/>
              <a:t> ng </a:t>
            </a:r>
            <a:r>
              <a:rPr lang="en-US" sz="2400" dirty="0" err="1"/>
              <a:t>kadiliman</a:t>
            </a:r>
            <a:r>
              <a:rPr lang="en-US" sz="2400" dirty="0"/>
              <a:t> ay may </a:t>
            </a:r>
            <a:r>
              <a:rPr lang="en-US" sz="2400" dirty="0" err="1"/>
              <a:t>kapalit</a:t>
            </a:r>
            <a:r>
              <a:rPr lang="en-US" sz="2400" dirty="0"/>
              <a:t> at may </a:t>
            </a:r>
            <a:r>
              <a:rPr lang="en-US" sz="2400" dirty="0" err="1"/>
              <a:t>matatagpuang</a:t>
            </a:r>
            <a:r>
              <a:rPr lang="en-US" sz="2400" dirty="0"/>
              <a:t> </a:t>
            </a:r>
            <a:r>
              <a:rPr lang="en-US" sz="2400" dirty="0" err="1"/>
              <a:t>liwanag</a:t>
            </a:r>
            <a:r>
              <a:rPr lang="en-US" sz="2400" dirty="0"/>
              <a:t>. </a:t>
            </a:r>
            <a:r>
              <a:rPr lang="en-US" sz="2400" dirty="0" err="1"/>
              <a:t>Mahirap</a:t>
            </a:r>
            <a:r>
              <a:rPr lang="en-US" sz="2400" dirty="0"/>
              <a:t> man </a:t>
            </a:r>
            <a:r>
              <a:rPr lang="en-US" sz="2400" dirty="0" err="1"/>
              <a:t>malagpasan</a:t>
            </a:r>
            <a:r>
              <a:rPr lang="en-US" sz="2400" dirty="0"/>
              <a:t> ang </a:t>
            </a:r>
            <a:r>
              <a:rPr lang="en-US" sz="2400" dirty="0" err="1"/>
              <a:t>mga</a:t>
            </a:r>
            <a:r>
              <a:rPr lang="en-US" sz="2400" dirty="0"/>
              <a:t> </a:t>
            </a:r>
            <a:r>
              <a:rPr lang="en-US" sz="2400" dirty="0" err="1"/>
              <a:t>pagsubok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ito</a:t>
            </a:r>
            <a:r>
              <a:rPr lang="en-US" sz="2400" dirty="0"/>
              <a:t> </a:t>
            </a:r>
            <a:r>
              <a:rPr lang="en-US" sz="2400" dirty="0" err="1"/>
              <a:t>ngunit</a:t>
            </a:r>
            <a:r>
              <a:rPr lang="en-US" sz="2400" dirty="0"/>
              <a:t> </a:t>
            </a:r>
            <a:r>
              <a:rPr lang="en-US" sz="2400" dirty="0" err="1"/>
              <a:t>hindi</a:t>
            </a:r>
            <a:r>
              <a:rPr lang="en-US" sz="2400" dirty="0"/>
              <a:t> </a:t>
            </a:r>
            <a:r>
              <a:rPr lang="en-US" sz="2400" dirty="0" err="1"/>
              <a:t>ito</a:t>
            </a:r>
            <a:r>
              <a:rPr lang="en-US" sz="2400" dirty="0"/>
              <a:t> </a:t>
            </a:r>
            <a:r>
              <a:rPr lang="en-US" sz="2400" dirty="0" err="1"/>
              <a:t>imposible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AE695-DF18-4AFB-89CC-53FADEE8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0" r="22586"/>
          <a:stretch/>
        </p:blipFill>
        <p:spPr>
          <a:xfrm>
            <a:off x="8370983" y="3915865"/>
            <a:ext cx="3233281" cy="2112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3E16C-7099-4A37-B583-4BB1EE84C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4" r="25047"/>
          <a:stretch/>
        </p:blipFill>
        <p:spPr>
          <a:xfrm>
            <a:off x="8370983" y="1180730"/>
            <a:ext cx="3233281" cy="24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9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BEAA6B-1603-4AA2-A650-59443728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347" y="463620"/>
            <a:ext cx="3932237" cy="1600200"/>
          </a:xfrm>
        </p:spPr>
        <p:txBody>
          <a:bodyPr/>
          <a:lstStyle/>
          <a:p>
            <a:r>
              <a:rPr lang="en-US" dirty="0" err="1">
                <a:latin typeface="Bahnschrift SemiBold" panose="020B0502040204020203" pitchFamily="34" charset="0"/>
              </a:rPr>
              <a:t>Pamagat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  <a:br>
              <a:rPr lang="en-US" dirty="0">
                <a:latin typeface="Bahnschrift SemiBold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199D-5268-49BE-A643-8FFE8D5D4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56" y="798513"/>
            <a:ext cx="3141850" cy="465931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B32516-8C83-4104-ABE0-F03FE039E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2346" y="2085776"/>
            <a:ext cx="3932237" cy="3811588"/>
          </a:xfrm>
        </p:spPr>
        <p:txBody>
          <a:bodyPr>
            <a:normAutofit lnSpcReduction="10000"/>
          </a:bodyPr>
          <a:lstStyle/>
          <a:p>
            <a:r>
              <a:rPr lang="en-US" sz="7200" dirty="0">
                <a:latin typeface="Bahnschrift SemiBold" panose="020B0502040204020203" pitchFamily="34" charset="0"/>
              </a:rPr>
              <a:t>Miracle in cell no. 7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8774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8F5B-F32F-409B-9BA1-98005EE3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0119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BEAA6B-1603-4AA2-A650-59443728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347" y="463620"/>
            <a:ext cx="3932237" cy="1600200"/>
          </a:xfrm>
        </p:spPr>
        <p:txBody>
          <a:bodyPr/>
          <a:lstStyle/>
          <a:p>
            <a:r>
              <a:rPr lang="en-US" dirty="0" err="1">
                <a:latin typeface="Bahnschrift SemiBold" panose="020B0502040204020203" pitchFamily="34" charset="0"/>
              </a:rPr>
              <a:t>Pamagat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  <a:br>
              <a:rPr lang="en-US" dirty="0">
                <a:latin typeface="Bahnschrift SemiBold" panose="020B0502040204020203" pitchFamily="34" charset="0"/>
              </a:rPr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B32516-8C83-4104-ABE0-F03FE039E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2346" y="2085776"/>
            <a:ext cx="3932237" cy="3811588"/>
          </a:xfrm>
        </p:spPr>
        <p:txBody>
          <a:bodyPr>
            <a:normAutofit lnSpcReduction="10000"/>
          </a:bodyPr>
          <a:lstStyle/>
          <a:p>
            <a:r>
              <a:rPr lang="en-US" sz="7200" dirty="0">
                <a:latin typeface="Bahnschrift SemiBold" panose="020B0502040204020203" pitchFamily="34" charset="0"/>
              </a:rPr>
              <a:t>100 </a:t>
            </a:r>
            <a:r>
              <a:rPr lang="en-US" sz="7200" dirty="0" err="1">
                <a:latin typeface="Bahnschrift SemiBold" panose="020B0502040204020203" pitchFamily="34" charset="0"/>
              </a:rPr>
              <a:t>tula</a:t>
            </a:r>
            <a:r>
              <a:rPr lang="en-US" sz="7200" dirty="0">
                <a:latin typeface="Bahnschrift SemiBold" panose="020B0502040204020203" pitchFamily="34" charset="0"/>
              </a:rPr>
              <a:t> para kay Stella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37416-2F8C-48E7-B780-13F3ADA3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728" y="265852"/>
            <a:ext cx="4111499" cy="62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06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3808-8B0D-41F5-88E4-6A531113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26" y="631456"/>
            <a:ext cx="9720309" cy="56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Bahnschrift SemiBold" panose="020B0502040204020203" pitchFamily="34" charset="0"/>
              </a:rPr>
              <a:t>Direktor</a:t>
            </a:r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>
                <a:latin typeface="Bahnschrift Light SemiCondensed" panose="020B0502040204020203" pitchFamily="34" charset="0"/>
              </a:rPr>
              <a:t>Jason Paul </a:t>
            </a:r>
            <a:r>
              <a:rPr lang="en-US" dirty="0" err="1">
                <a:latin typeface="Bahnschrift Light SemiCondensed" panose="020B0502040204020203" pitchFamily="34" charset="0"/>
              </a:rPr>
              <a:t>Laxamana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Bahnschrift SemiBold" panose="020B0502040204020203" pitchFamily="34" charset="0"/>
              </a:rPr>
              <a:t>Prodyuser</a:t>
            </a:r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>
                <a:latin typeface="Bahnschrift Light SemiCondensed" panose="020B0502040204020203" pitchFamily="34" charset="0"/>
              </a:rPr>
              <a:t>Vic del Rosario Jr.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JC Santos (Fidel)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 -</a:t>
            </a:r>
            <a:r>
              <a:rPr lang="en-US" dirty="0" err="1">
                <a:latin typeface="Bahnschrift Light SemiCondensed" panose="020B0502040204020203" pitchFamily="34" charset="0"/>
              </a:rPr>
              <a:t>estudyate</a:t>
            </a:r>
            <a:r>
              <a:rPr lang="en-US" dirty="0">
                <a:latin typeface="Bahnschrift Light SemiCondensed" panose="020B0502040204020203" pitchFamily="34" charset="0"/>
              </a:rPr>
              <a:t> ng BA Psychology </a:t>
            </a:r>
            <a:r>
              <a:rPr lang="en-US" dirty="0" err="1">
                <a:latin typeface="Bahnschrift Light SemiCondensed" panose="020B0502040204020203" pitchFamily="34" charset="0"/>
              </a:rPr>
              <a:t>na</a:t>
            </a:r>
            <a:r>
              <a:rPr lang="en-US" dirty="0">
                <a:latin typeface="Bahnschrift Light SemiCondensed" panose="020B0502040204020203" pitchFamily="34" charset="0"/>
              </a:rPr>
              <a:t> natural </a:t>
            </a:r>
            <a:r>
              <a:rPr lang="en-US" dirty="0" err="1">
                <a:latin typeface="Bahnschrift Light SemiCondensed" panose="020B0502040204020203" pitchFamily="34" charset="0"/>
              </a:rPr>
              <a:t>kapag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lumalampas</a:t>
            </a:r>
            <a:r>
              <a:rPr lang="en-US" dirty="0">
                <a:latin typeface="Bahnschrift Light SemiCondensed" panose="020B0502040204020203" pitchFamily="34" charset="0"/>
              </a:rPr>
              <a:t> ng </a:t>
            </a:r>
            <a:r>
              <a:rPr lang="en-US" dirty="0" err="1">
                <a:latin typeface="Bahnschrift Light SemiCondensed" panose="020B0502040204020203" pitchFamily="34" charset="0"/>
              </a:rPr>
              <a:t>tatlong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salita</a:t>
            </a:r>
            <a:r>
              <a:rPr lang="en-US" dirty="0">
                <a:latin typeface="Bahnschrift Light SemiCondensed" panose="020B0502040204020203" pitchFamily="34" charset="0"/>
              </a:rPr>
              <a:t> ang </a:t>
            </a:r>
            <a:r>
              <a:rPr lang="en-US" dirty="0" err="1">
                <a:latin typeface="Bahnschrift Light SemiCondensed" panose="020B0502040204020203" pitchFamily="34" charset="0"/>
              </a:rPr>
              <a:t>sinasabi</a:t>
            </a:r>
            <a:r>
              <a:rPr lang="en-US" dirty="0">
                <a:latin typeface="Bahnschrift Light SemiCondensed" panose="020B0502040204020203" pitchFamily="34" charset="0"/>
              </a:rPr>
              <a:t>.    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 -</a:t>
            </a:r>
            <a:r>
              <a:rPr lang="en-US" dirty="0" err="1">
                <a:latin typeface="Bahnschrift Light SemiCondensed" panose="020B0502040204020203" pitchFamily="34" charset="0"/>
              </a:rPr>
              <a:t>mahilig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siyang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gumana</a:t>
            </a:r>
            <a:r>
              <a:rPr lang="en-US" dirty="0">
                <a:latin typeface="Bahnschrift Light SemiCondensed" panose="020B0502040204020203" pitchFamily="34" charset="0"/>
              </a:rPr>
              <a:t> ng </a:t>
            </a:r>
            <a:r>
              <a:rPr lang="en-US" dirty="0" err="1">
                <a:latin typeface="Bahnschrift Light SemiCondensed" panose="020B0502040204020203" pitchFamily="34" charset="0"/>
              </a:rPr>
              <a:t>tula</a:t>
            </a:r>
            <a:r>
              <a:rPr lang="en-US" dirty="0">
                <a:latin typeface="Bahnschrift Light SemiCondensed" panose="020B0502040204020203" pitchFamily="34" charset="0"/>
              </a:rPr>
              <a:t>.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Bela Padilla (Stella) 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-ang </a:t>
            </a:r>
            <a:r>
              <a:rPr lang="en-US" dirty="0" err="1">
                <a:latin typeface="Bahnschrift Light SemiCondensed" panose="020B0502040204020203" pitchFamily="34" charset="0"/>
              </a:rPr>
              <a:t>babaeng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ginawan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ni</a:t>
            </a:r>
            <a:r>
              <a:rPr lang="en-US" dirty="0">
                <a:latin typeface="Bahnschrift Light SemiCondensed" panose="020B0502040204020203" pitchFamily="34" charset="0"/>
              </a:rPr>
              <a:t> Fidel ng 100 </a:t>
            </a:r>
            <a:r>
              <a:rPr lang="en-US" dirty="0" err="1">
                <a:latin typeface="Bahnschrift Light SemiCondensed" panose="020B0502040204020203" pitchFamily="34" charset="0"/>
              </a:rPr>
              <a:t>tula</a:t>
            </a:r>
            <a:r>
              <a:rPr lang="en-US" dirty="0">
                <a:latin typeface="Bahnschrift Light SemiCondensed" panose="020B0502040204020203" pitchFamily="34" charset="0"/>
              </a:rPr>
              <a:t>. 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-</a:t>
            </a:r>
            <a:r>
              <a:rPr lang="en-US" dirty="0" err="1">
                <a:latin typeface="Bahnschrift Light SemiCondensed" panose="020B0502040204020203" pitchFamily="34" charset="0"/>
              </a:rPr>
              <a:t>hilig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niya</a:t>
            </a:r>
            <a:r>
              <a:rPr lang="en-US" dirty="0">
                <a:latin typeface="Bahnschrift Light SemiCondensed" panose="020B0502040204020203" pitchFamily="34" charset="0"/>
              </a:rPr>
              <a:t> ang </a:t>
            </a:r>
            <a:r>
              <a:rPr lang="en-US" dirty="0" err="1">
                <a:latin typeface="Bahnschrift Light SemiCondensed" panose="020B0502040204020203" pitchFamily="34" charset="0"/>
              </a:rPr>
              <a:t>pagbanda</a:t>
            </a:r>
            <a:r>
              <a:rPr lang="en-US" dirty="0">
                <a:latin typeface="Bahnschrift Light SemiCondensed" panose="020B0502040204020203" pitchFamily="34" charset="0"/>
              </a:rPr>
              <a:t>.</a:t>
            </a: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18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3808-8B0D-41F5-88E4-6A531113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26" y="958788"/>
            <a:ext cx="9720309" cy="535437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Light SemiCondensed" panose="020B0502040204020203" pitchFamily="34" charset="0"/>
              </a:rPr>
              <a:t>Mayton</a:t>
            </a:r>
            <a:r>
              <a:rPr lang="en-US" dirty="0">
                <a:latin typeface="Bahnschrift Light SemiCondensed" panose="020B0502040204020203" pitchFamily="34" charset="0"/>
              </a:rPr>
              <a:t> Eugenio (Danica)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-</a:t>
            </a:r>
            <a:r>
              <a:rPr lang="en-US" dirty="0" err="1">
                <a:latin typeface="Bahnschrift Light SemiCondensed" panose="020B0502040204020203" pitchFamily="34" charset="0"/>
              </a:rPr>
              <a:t>kaklase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ni</a:t>
            </a:r>
            <a:r>
              <a:rPr lang="en-US" dirty="0">
                <a:latin typeface="Bahnschrift Light SemiCondensed" panose="020B0502040204020203" pitchFamily="34" charset="0"/>
              </a:rPr>
              <a:t> Fidel </a:t>
            </a:r>
            <a:r>
              <a:rPr lang="en-US" dirty="0" err="1">
                <a:latin typeface="Bahnschrift Light SemiCondensed" panose="020B0502040204020203" pitchFamily="34" charset="0"/>
              </a:rPr>
              <a:t>na</a:t>
            </a:r>
            <a:r>
              <a:rPr lang="en-US" dirty="0">
                <a:latin typeface="Bahnschrift Light SemiCondensed" panose="020B0502040204020203" pitchFamily="34" charset="0"/>
              </a:rPr>
              <a:t> may gusto </a:t>
            </a:r>
            <a:r>
              <a:rPr lang="en-US" dirty="0" err="1">
                <a:latin typeface="Bahnschrift Light SemiCondensed" panose="020B0502040204020203" pitchFamily="34" charset="0"/>
              </a:rPr>
              <a:t>sa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kanya</a:t>
            </a:r>
            <a:r>
              <a:rPr lang="en-US" dirty="0">
                <a:latin typeface="Bahnschrift Light SemiCondensed" panose="020B0502040204020203" pitchFamily="34" charset="0"/>
              </a:rPr>
              <a:t>.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Prince Stefan (Chuck)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-</a:t>
            </a:r>
            <a:r>
              <a:rPr lang="en-US" dirty="0" err="1">
                <a:latin typeface="Bahnschrift Light SemiCondensed" panose="020B0502040204020203" pitchFamily="34" charset="0"/>
              </a:rPr>
              <a:t>naging</a:t>
            </a:r>
            <a:r>
              <a:rPr lang="en-US" dirty="0">
                <a:latin typeface="Bahnschrift Light SemiCondensed" panose="020B0502040204020203" pitchFamily="34" charset="0"/>
              </a:rPr>
              <a:t> ka-room-mate </a:t>
            </a:r>
            <a:r>
              <a:rPr lang="en-US" dirty="0" err="1">
                <a:latin typeface="Bahnschrift Light SemiCondensed" panose="020B0502040204020203" pitchFamily="34" charset="0"/>
              </a:rPr>
              <a:t>ni</a:t>
            </a:r>
            <a:r>
              <a:rPr lang="en-US" dirty="0">
                <a:latin typeface="Bahnschrift Light SemiCondensed" panose="020B0502040204020203" pitchFamily="34" charset="0"/>
              </a:rPr>
              <a:t> Fidel.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Ana Abad Santos (Ms. </a:t>
            </a:r>
            <a:r>
              <a:rPr lang="en-US" dirty="0" err="1">
                <a:latin typeface="Bahnschrift Light SemiCondensed" panose="020B0502040204020203" pitchFamily="34" charset="0"/>
              </a:rPr>
              <a:t>Barloza</a:t>
            </a:r>
            <a:r>
              <a:rPr lang="en-US" dirty="0">
                <a:latin typeface="Bahnschrift Light SemiCondensed" panose="020B0502040204020203" pitchFamily="34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-</a:t>
            </a:r>
            <a:r>
              <a:rPr lang="en-US" dirty="0" err="1">
                <a:latin typeface="Bahnschrift Light SemiCondensed" panose="020B0502040204020203" pitchFamily="34" charset="0"/>
              </a:rPr>
              <a:t>guro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ni</a:t>
            </a:r>
            <a:r>
              <a:rPr lang="en-US" dirty="0">
                <a:latin typeface="Bahnschrift Light SemiCondensed" panose="020B0502040204020203" pitchFamily="34" charset="0"/>
              </a:rPr>
              <a:t> Fidel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Caleb Santos (Von) 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 -</a:t>
            </a:r>
            <a:r>
              <a:rPr lang="en-US" dirty="0" err="1">
                <a:latin typeface="Bahnschrift Light SemiCondensed" panose="020B0502040204020203" pitchFamily="34" charset="0"/>
              </a:rPr>
              <a:t>pinsan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ni</a:t>
            </a:r>
            <a:r>
              <a:rPr lang="en-US" dirty="0">
                <a:latin typeface="Bahnschrift Light SemiCondensed" panose="020B0502040204020203" pitchFamily="34" charset="0"/>
              </a:rPr>
              <a:t> Danica </a:t>
            </a:r>
            <a:r>
              <a:rPr lang="en-US" dirty="0" err="1">
                <a:latin typeface="Bahnschrift Light SemiCondensed" panose="020B0502040204020203" pitchFamily="34" charset="0"/>
              </a:rPr>
              <a:t>na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naging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araw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ni</a:t>
            </a:r>
            <a:r>
              <a:rPr lang="en-US" dirty="0">
                <a:latin typeface="Bahnschrift Light SemiCondensed" panose="020B0502040204020203" pitchFamily="34" charset="0"/>
              </a:rPr>
              <a:t> Stella</a:t>
            </a: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6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FB33-552E-4D09-92E4-05202D99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020" y="618894"/>
            <a:ext cx="10515600" cy="7445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Tema</a:t>
            </a:r>
            <a:r>
              <a:rPr lang="en-US" dirty="0">
                <a:latin typeface="Bahnschrift SemiBold" panose="020B0502040204020203" pitchFamily="34" charset="0"/>
              </a:rPr>
              <a:t> ng </a:t>
            </a:r>
            <a:r>
              <a:rPr lang="en-US" dirty="0" err="1">
                <a:latin typeface="Bahnschrift SemiBold" panose="020B0502040204020203" pitchFamily="34" charset="0"/>
              </a:rPr>
              <a:t>Pelikula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74F5-2B2C-430C-AE8B-79DB00B65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020" y="1660125"/>
            <a:ext cx="10515600" cy="4774290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Bahnschrift Light SemiCondensed" panose="020B0502040204020203" pitchFamily="34" charset="0"/>
              </a:rPr>
              <a:t>Pamilya</a:t>
            </a:r>
            <a:endParaRPr lang="en-US" sz="4000" dirty="0">
              <a:latin typeface="Bahnschrift Light SemiCondensed" panose="020B0502040204020203" pitchFamily="34" charset="0"/>
            </a:endParaRPr>
          </a:p>
          <a:p>
            <a:r>
              <a:rPr lang="en-US" sz="4000" dirty="0" err="1">
                <a:latin typeface="Bahnschrift Light SemiCondensed" panose="020B0502040204020203" pitchFamily="34" charset="0"/>
              </a:rPr>
              <a:t>Pagmamahalan</a:t>
            </a:r>
            <a:endParaRPr lang="en-US" sz="4000" dirty="0">
              <a:latin typeface="Bahnschrift Light SemiCondensed" panose="020B0502040204020203" pitchFamily="34" charset="0"/>
            </a:endParaRPr>
          </a:p>
          <a:p>
            <a:r>
              <a:rPr lang="en-US" sz="4000" dirty="0" err="1">
                <a:latin typeface="Bahnschrift Light SemiCondensed" panose="020B0502040204020203" pitchFamily="34" charset="0"/>
              </a:rPr>
              <a:t>Pangarap</a:t>
            </a:r>
            <a:endParaRPr lang="en-US" sz="4000" dirty="0">
              <a:latin typeface="Bahnschrift Light SemiCondensed" panose="020B0502040204020203" pitchFamily="34" charset="0"/>
            </a:endParaRPr>
          </a:p>
          <a:p>
            <a:r>
              <a:rPr lang="en-US" sz="4000" dirty="0" err="1">
                <a:latin typeface="Bahnschrift Light SemiCondensed" panose="020B0502040204020203" pitchFamily="34" charset="0"/>
              </a:rPr>
              <a:t>Pagkakaibigan</a:t>
            </a:r>
            <a:endParaRPr lang="en-US" sz="4000" dirty="0">
              <a:latin typeface="Bahnschrift Light SemiCondensed" panose="020B0502040204020203" pitchFamily="34" charset="0"/>
            </a:endParaRPr>
          </a:p>
          <a:p>
            <a:r>
              <a:rPr lang="en-US" sz="4000" dirty="0" err="1">
                <a:latin typeface="Bahnschrift Light SemiCondensed" panose="020B0502040204020203" pitchFamily="34" charset="0"/>
              </a:rPr>
              <a:t>Pagdurusa</a:t>
            </a:r>
            <a:endParaRPr lang="en-US" sz="40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2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2672-9573-45E1-B8BD-F95DA6A9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209"/>
            <a:ext cx="10515600" cy="63805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Buod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9FB-33F4-4B0E-8CF1-BF52E6BB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7"/>
            <a:ext cx="10515600" cy="5051651"/>
          </a:xfrm>
        </p:spPr>
        <p:txBody>
          <a:bodyPr>
            <a:noAutofit/>
          </a:bodyPr>
          <a:lstStyle/>
          <a:p>
            <a:r>
              <a:rPr lang="en-US" sz="2400" b="0" i="0" dirty="0">
                <a:effectLst/>
                <a:latin typeface="Bahnschrift SemiBold" panose="020B0502040204020203" pitchFamily="34" charset="0"/>
              </a:rPr>
              <a:t>Si Fidel ay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palaging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niloloko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pinagtatawanan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dahil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nauutal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kapag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lumalampas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tatlong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salita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sinasabi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Naging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kaibigan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Stella at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na-inlove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dito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Simula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noon ay nag-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umpisa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gumawa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tula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para kay Stella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pero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wala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lakas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loob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ibigay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tula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, kaya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sinubukan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lamang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ipakita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kanilang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guro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Mrs.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Barloza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, para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mai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-publish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dyaryo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kanilang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paaralan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ngunit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hindi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natanggap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tula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para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-publish.</a:t>
            </a:r>
          </a:p>
          <a:p>
            <a:pPr marL="0" indent="0">
              <a:buNone/>
            </a:pPr>
            <a:endParaRPr lang="en-US" sz="2400" b="0" i="0" dirty="0">
              <a:effectLst/>
              <a:latin typeface="Bahnschrift SemiBold" panose="020B0502040204020203" pitchFamily="34" charset="0"/>
            </a:endParaRPr>
          </a:p>
          <a:p>
            <a:r>
              <a:rPr lang="en-US" sz="2400" b="0" i="0" dirty="0">
                <a:effectLst/>
                <a:latin typeface="Bahnschrift SemiBold" panose="020B0502040204020203" pitchFamily="34" charset="0"/>
              </a:rPr>
              <a:t>Nang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makatapos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ng high-school ay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Maynila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nag-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aral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Fidel.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Naging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karoom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-mate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Chuck at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ipinakilala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grupo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nito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. Doon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nailabas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Fidel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talento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pagkanta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. </a:t>
            </a:r>
          </a:p>
          <a:p>
            <a:pPr marL="0" indent="0">
              <a:buNone/>
            </a:pPr>
            <a:endParaRPr lang="en-US" sz="2400" b="0" i="0" dirty="0">
              <a:effectLst/>
              <a:latin typeface="Bahnschrift SemiBold" panose="020B0502040204020203" pitchFamily="34" charset="0"/>
            </a:endParaRPr>
          </a:p>
          <a:p>
            <a:endParaRPr lang="en-US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92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9FB-33F4-4B0E-8CF1-BF52E6BB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4" y="544626"/>
            <a:ext cx="10515600" cy="5167061"/>
          </a:xfrm>
        </p:spPr>
        <p:txBody>
          <a:bodyPr>
            <a:noAutofit/>
          </a:bodyPr>
          <a:lstStyle/>
          <a:p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Nagkita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ulit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Stella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mag-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imbita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dati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nilang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kaklase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Danica.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Sinubukan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ulit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ibigay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Fidel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tula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pero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hindi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pa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rin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kinaya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Lumayas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Stella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bahay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Nagalit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ate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dahil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pagbabanda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. Wala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mapuntahan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noon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hanggang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nakita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Von.</a:t>
            </a:r>
          </a:p>
          <a:p>
            <a:pPr marL="0" indent="0">
              <a:buNone/>
            </a:pPr>
            <a:endParaRPr lang="en-US" sz="2400" b="0" i="0" dirty="0">
              <a:effectLst/>
              <a:latin typeface="Bahnschrift SemiBold" panose="020B0502040204020203" pitchFamily="34" charset="0"/>
            </a:endParaRPr>
          </a:p>
          <a:p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Nakumpleto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Fidel 100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tula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para kay Stella. </a:t>
            </a:r>
            <a:r>
              <a:rPr lang="en-US" sz="2400" dirty="0" err="1">
                <a:latin typeface="Bahnschrift SemiBold" panose="020B0502040204020203" pitchFamily="34" charset="0"/>
              </a:rPr>
              <a:t>N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agulat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sinabi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Danica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ikinasal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Stella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pinsan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Von.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Naibigay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Fidel ang 100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tula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pero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huli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lahat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dahil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may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asawa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Stella at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buntis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na.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Tinanong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Stella kung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bakit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hindi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ka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agad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ibinigay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yun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kanya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para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nalaman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ka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agad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dahil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mahal din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pala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Stella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Fidel.</a:t>
            </a:r>
          </a:p>
          <a:p>
            <a:endParaRPr lang="en-US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A006-8DA9-4BAD-B3A4-9D37DE51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13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Pangkalahatang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Impresyon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Pelikula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CE0B-CEB6-4130-93B2-2B2789A95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981"/>
            <a:ext cx="5257800" cy="4653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Bahnschrift SemiBold" panose="020B0502040204020203" pitchFamily="34" charset="0"/>
              </a:rPr>
              <a:t>1. </a:t>
            </a:r>
            <a:r>
              <a:rPr lang="en-US" dirty="0" err="1">
                <a:latin typeface="Bahnschrift SemiBold" panose="020B0502040204020203" pitchFamily="34" charset="0"/>
              </a:rPr>
              <a:t>Musika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US" sz="2400" dirty="0" err="1">
                <a:latin typeface="Bahnschrift SemiBold" panose="020B0502040204020203" pitchFamily="34" charset="0"/>
              </a:rPr>
              <a:t>Mga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orihinal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kanta</a:t>
            </a:r>
            <a:r>
              <a:rPr lang="en-US" sz="2400" dirty="0">
                <a:latin typeface="Bahnschrift SemiBold" panose="020B0502040204020203" pitchFamily="34" charset="0"/>
              </a:rPr>
              <a:t> ng </a:t>
            </a:r>
            <a:r>
              <a:rPr lang="en-US" sz="2400" dirty="0" err="1">
                <a:latin typeface="Bahnschrift SemiBold" panose="020B0502040204020203" pitchFamily="34" charset="0"/>
              </a:rPr>
              <a:t>pelikulang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ito</a:t>
            </a:r>
            <a:r>
              <a:rPr lang="en-US" sz="2400" dirty="0">
                <a:latin typeface="Bahnschrift SemiBold" panose="020B0502040204020203" pitchFamily="34" charset="0"/>
              </a:rPr>
              <a:t> ay </a:t>
            </a:r>
            <a:r>
              <a:rPr lang="en-US" sz="2400" dirty="0" err="1">
                <a:latin typeface="Bahnschrift SemiBold" panose="020B0502040204020203" pitchFamily="34" charset="0"/>
              </a:rPr>
              <a:t>mga</a:t>
            </a:r>
            <a:r>
              <a:rPr lang="en-US" sz="2400" dirty="0">
                <a:latin typeface="Bahnschrift SemiBold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>
                <a:latin typeface="Bahnschrift SemiBold" panose="020B0502040204020203" pitchFamily="34" charset="0"/>
              </a:rPr>
              <a:t>Sa </a:t>
            </a:r>
            <a:r>
              <a:rPr lang="en-US" sz="2400" dirty="0" err="1">
                <a:latin typeface="Bahnschrift SemiBold" panose="020B0502040204020203" pitchFamily="34" charset="0"/>
              </a:rPr>
              <a:t>larawan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ito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makikita</a:t>
            </a:r>
            <a:r>
              <a:rPr lang="en-US" sz="2400" dirty="0">
                <a:latin typeface="Bahnschrift SemiBold" panose="020B0502040204020203" pitchFamily="34" charset="0"/>
              </a:rPr>
              <a:t> ang </a:t>
            </a:r>
            <a:r>
              <a:rPr lang="en-US" sz="2400" dirty="0" err="1">
                <a:latin typeface="Bahnschrift SemiBold" panose="020B0502040204020203" pitchFamily="34" charset="0"/>
              </a:rPr>
              <a:t>emosyon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habang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kumakanta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si</a:t>
            </a:r>
            <a:r>
              <a:rPr lang="en-US" sz="2400" dirty="0">
                <a:latin typeface="Bahnschrift SemiBold" panose="020B0502040204020203" pitchFamily="34" charset="0"/>
              </a:rPr>
              <a:t> stella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banda</a:t>
            </a:r>
            <a:r>
              <a:rPr lang="en-US" sz="2400" dirty="0">
                <a:latin typeface="Bahnschrift SemiBold" panose="020B0502040204020203" pitchFamily="34" charset="0"/>
              </a:rPr>
              <a:t> (Kaya </a:t>
            </a:r>
            <a:r>
              <a:rPr lang="en-US" sz="2400" dirty="0" err="1">
                <a:latin typeface="Bahnschrift SemiBold" panose="020B0502040204020203" pitchFamily="34" charset="0"/>
              </a:rPr>
              <a:t>natin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yan</a:t>
            </a:r>
            <a:r>
              <a:rPr lang="en-US" sz="2400" dirty="0">
                <a:latin typeface="Bahnschrift SemiBold" panose="020B0502040204020203" pitchFamily="34" charset="0"/>
              </a:rPr>
              <a:t> by </a:t>
            </a:r>
            <a:r>
              <a:rPr lang="en-US" sz="2400" dirty="0" err="1">
                <a:latin typeface="Bahnschrift SemiBold" panose="020B0502040204020203" pitchFamily="34" charset="0"/>
              </a:rPr>
              <a:t>bela</a:t>
            </a:r>
            <a:r>
              <a:rPr lang="en-US" sz="2400" dirty="0">
                <a:latin typeface="Bahnschrift SemiBold" panose="020B0502040204020203" pitchFamily="34" charset="0"/>
              </a:rPr>
              <a:t> Padilla) ang </a:t>
            </a:r>
            <a:r>
              <a:rPr lang="en-US" sz="2400" dirty="0" err="1">
                <a:latin typeface="Bahnschrift SemiBold" panose="020B0502040204020203" pitchFamily="34" charset="0"/>
              </a:rPr>
              <a:t>kanta</a:t>
            </a:r>
            <a:r>
              <a:rPr lang="en-US" sz="2400" dirty="0">
                <a:latin typeface="Bahnschrift SemiBold" panose="020B0502040204020203" pitchFamily="34" charset="0"/>
              </a:rPr>
              <a:t> ay </a:t>
            </a:r>
            <a:r>
              <a:rPr lang="en-US" sz="2400" dirty="0" err="1">
                <a:latin typeface="Bahnschrift SemiBold" panose="020B0502040204020203" pitchFamily="34" charset="0"/>
              </a:rPr>
              <a:t>tumutukoy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kahit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ano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mang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pag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hihirap</a:t>
            </a:r>
            <a:r>
              <a:rPr lang="en-US" sz="2400" dirty="0">
                <a:latin typeface="Bahnschrift SemiBold" panose="020B0502040204020203" pitchFamily="34" charset="0"/>
              </a:rPr>
              <a:t> ang </a:t>
            </a:r>
            <a:r>
              <a:rPr lang="en-US" sz="2400" dirty="0" err="1">
                <a:latin typeface="Bahnschrift SemiBold" panose="020B0502040204020203" pitchFamily="34" charset="0"/>
              </a:rPr>
              <a:t>pinag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dadaanan</a:t>
            </a:r>
            <a:r>
              <a:rPr lang="en-US" sz="2400" dirty="0">
                <a:latin typeface="Bahnschrift SemiBold" panose="020B0502040204020203" pitchFamily="34" charset="0"/>
              </a:rPr>
              <a:t> ay </a:t>
            </a:r>
            <a:r>
              <a:rPr lang="en-US" sz="2400" dirty="0" err="1">
                <a:latin typeface="Bahnschrift SemiBold" panose="020B0502040204020203" pitchFamily="34" charset="0"/>
              </a:rPr>
              <a:t>makakaya</a:t>
            </a:r>
            <a:r>
              <a:rPr lang="en-US" sz="2400" dirty="0">
                <a:latin typeface="Bahnschrift SemiBold" panose="020B0502040204020203" pitchFamily="34" charset="0"/>
              </a:rPr>
              <a:t> at </a:t>
            </a:r>
            <a:r>
              <a:rPr lang="en-US" sz="2400" dirty="0" err="1">
                <a:latin typeface="Bahnschrift SemiBold" panose="020B0502040204020203" pitchFamily="34" charset="0"/>
              </a:rPr>
              <a:t>malalagpasan</a:t>
            </a:r>
            <a:r>
              <a:rPr lang="en-US" sz="2400" dirty="0">
                <a:latin typeface="Bahnschrift SemiBold" panose="020B0502040204020203" pitchFamily="34" charset="0"/>
              </a:rPr>
              <a:t> din </a:t>
            </a:r>
            <a:r>
              <a:rPr lang="en-US" sz="2400" dirty="0" err="1">
                <a:latin typeface="Bahnschrift SemiBold" panose="020B0502040204020203" pitchFamily="34" charset="0"/>
              </a:rPr>
              <a:t>natin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yan</a:t>
            </a:r>
            <a:r>
              <a:rPr lang="en-US" sz="2400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A86A2-9E07-403A-9355-ABC10265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44" y="2339974"/>
            <a:ext cx="4999656" cy="27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BDED3-4A80-42E4-857D-69414296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695076"/>
            <a:ext cx="4793974" cy="5481887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Ang </a:t>
            </a:r>
            <a:r>
              <a:rPr lang="en-US" sz="4000" dirty="0" err="1">
                <a:latin typeface="Bahnschrift SemiBold" panose="020B0502040204020203" pitchFamily="34" charset="0"/>
              </a:rPr>
              <a:t>kantang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ginamit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naman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dito</a:t>
            </a:r>
            <a:r>
              <a:rPr lang="en-US" sz="4000" dirty="0">
                <a:latin typeface="Bahnschrift SemiBold" panose="020B0502040204020203" pitchFamily="34" charset="0"/>
              </a:rPr>
              <a:t> ay (241, Janine </a:t>
            </a:r>
            <a:r>
              <a:rPr lang="en-US" sz="4000" dirty="0" err="1">
                <a:latin typeface="Bahnschrift SemiBold" panose="020B0502040204020203" pitchFamily="34" charset="0"/>
              </a:rPr>
              <a:t>Tenoso</a:t>
            </a:r>
            <a:r>
              <a:rPr lang="en-US" sz="4000" dirty="0">
                <a:latin typeface="Bahnschrift SemiBold" panose="020B0502040204020203" pitchFamily="34" charset="0"/>
              </a:rPr>
              <a:t>) </a:t>
            </a:r>
            <a:r>
              <a:rPr lang="en-US" sz="4000" dirty="0" err="1">
                <a:latin typeface="Bahnschrift SemiBold" panose="020B0502040204020203" pitchFamily="34" charset="0"/>
              </a:rPr>
              <a:t>kinanta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eto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ni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fidel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sa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upang</a:t>
            </a:r>
            <a:r>
              <a:rPr lang="en-US" sz="4000" dirty="0">
                <a:latin typeface="Bahnschrift SemiBold" panose="020B0502040204020203" pitchFamily="34" charset="0"/>
              </a:rPr>
              <a:t> mag audition </a:t>
            </a:r>
            <a:r>
              <a:rPr lang="en-US" sz="4000" dirty="0" err="1">
                <a:latin typeface="Bahnschrift SemiBold" panose="020B0502040204020203" pitchFamily="34" charset="0"/>
              </a:rPr>
              <a:t>sa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banda</a:t>
            </a:r>
            <a:r>
              <a:rPr lang="en-US" sz="4000" dirty="0">
                <a:latin typeface="Bahnschrift SemiBold" panose="020B0502040204020203" pitchFamily="34" charset="0"/>
              </a:rPr>
              <a:t> ng </a:t>
            </a:r>
            <a:r>
              <a:rPr lang="en-US" sz="4000" dirty="0" err="1">
                <a:latin typeface="Bahnschrift SemiBold" panose="020B0502040204020203" pitchFamily="34" charset="0"/>
              </a:rPr>
              <a:t>bagong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paaralan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na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pinag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lipatan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nya</a:t>
            </a:r>
            <a:r>
              <a:rPr lang="en-US" sz="4000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6C423-0EDF-4073-B091-D485F48A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75" y="1847885"/>
            <a:ext cx="6258266" cy="26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57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BDED3-4A80-42E4-857D-69414296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695076"/>
            <a:ext cx="4793974" cy="5481887"/>
          </a:xfrm>
        </p:spPr>
        <p:txBody>
          <a:bodyPr>
            <a:normAutofit fontScale="92500"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Sa </a:t>
            </a:r>
            <a:r>
              <a:rPr lang="en-US" sz="3200" dirty="0" err="1">
                <a:latin typeface="Bahnschrift SemiBold" panose="020B0502040204020203" pitchFamily="34" charset="0"/>
              </a:rPr>
              <a:t>eksenang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eto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makikita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na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si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fidel</a:t>
            </a:r>
            <a:r>
              <a:rPr lang="en-US" sz="3200" dirty="0">
                <a:latin typeface="Bahnschrift SemiBold" panose="020B0502040204020203" pitchFamily="34" charset="0"/>
              </a:rPr>
              <a:t> ay </a:t>
            </a:r>
            <a:r>
              <a:rPr lang="en-US" sz="3200" dirty="0" err="1">
                <a:latin typeface="Bahnschrift SemiBold" panose="020B0502040204020203" pitchFamily="34" charset="0"/>
              </a:rPr>
              <a:t>natanaw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si</a:t>
            </a:r>
            <a:r>
              <a:rPr lang="en-US" sz="3200" dirty="0">
                <a:latin typeface="Bahnschrift SemiBold" panose="020B0502040204020203" pitchFamily="34" charset="0"/>
              </a:rPr>
              <a:t> stella </a:t>
            </a:r>
            <a:r>
              <a:rPr lang="en-US" sz="3200" dirty="0" err="1">
                <a:latin typeface="Bahnschrift SemiBold" panose="020B0502040204020203" pitchFamily="34" charset="0"/>
              </a:rPr>
              <a:t>na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ibang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iba</a:t>
            </a:r>
            <a:r>
              <a:rPr lang="en-US" sz="3200" dirty="0">
                <a:latin typeface="Bahnschrift SemiBold" panose="020B0502040204020203" pitchFamily="34" charset="0"/>
              </a:rPr>
              <a:t> ang </a:t>
            </a:r>
            <a:r>
              <a:rPr lang="en-US" sz="3200" dirty="0" err="1">
                <a:latin typeface="Bahnschrift SemiBold" panose="020B0502040204020203" pitchFamily="34" charset="0"/>
              </a:rPr>
              <a:t>itsura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na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eto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rin</a:t>
            </a:r>
            <a:r>
              <a:rPr lang="en-US" sz="3200" dirty="0">
                <a:latin typeface="Bahnschrift SemiBold" panose="020B0502040204020203" pitchFamily="34" charset="0"/>
              </a:rPr>
              <a:t> ang nag </a:t>
            </a:r>
            <a:r>
              <a:rPr lang="en-US" sz="3200" dirty="0" err="1">
                <a:latin typeface="Bahnschrift SemiBold" panose="020B0502040204020203" pitchFamily="34" charset="0"/>
              </a:rPr>
              <a:t>patibok</a:t>
            </a:r>
            <a:r>
              <a:rPr lang="en-US" sz="3200" dirty="0">
                <a:latin typeface="Bahnschrift SemiBold" panose="020B0502040204020203" pitchFamily="34" charset="0"/>
              </a:rPr>
              <a:t> ng </a:t>
            </a:r>
            <a:r>
              <a:rPr lang="en-US" sz="3200" dirty="0" err="1">
                <a:latin typeface="Bahnschrift SemiBold" panose="020B0502040204020203" pitchFamily="34" charset="0"/>
              </a:rPr>
              <a:t>puso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ni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fidel</a:t>
            </a:r>
            <a:endParaRPr lang="en-US" sz="3200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Bahnschrift SemiBold" panose="020B0502040204020203" pitchFamily="34" charset="0"/>
              </a:rPr>
              <a:t>(I need you more today, Caleb Santos) at </a:t>
            </a:r>
            <a:r>
              <a:rPr lang="en-US" sz="3200" dirty="0" err="1">
                <a:latin typeface="Bahnschrift SemiBold" panose="020B0502040204020203" pitchFamily="34" charset="0"/>
              </a:rPr>
              <a:t>eto</a:t>
            </a:r>
            <a:r>
              <a:rPr lang="en-US" sz="3200" dirty="0">
                <a:latin typeface="Bahnschrift SemiBold" panose="020B0502040204020203" pitchFamily="34" charset="0"/>
              </a:rPr>
              <a:t> ang </a:t>
            </a:r>
            <a:r>
              <a:rPr lang="en-US" sz="3200" dirty="0" err="1">
                <a:latin typeface="Bahnschrift SemiBold" panose="020B0502040204020203" pitchFamily="34" charset="0"/>
              </a:rPr>
              <a:t>musika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na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nababagay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sa</a:t>
            </a:r>
            <a:r>
              <a:rPr lang="en-US" sz="3200" dirty="0">
                <a:latin typeface="Bahnschrift SemiBold" panose="020B0502040204020203" pitchFamily="34" charset="0"/>
              </a:rPr>
              <a:t> scene </a:t>
            </a:r>
            <a:r>
              <a:rPr lang="en-US" sz="3200" dirty="0" err="1">
                <a:latin typeface="Bahnschrift SemiBold" panose="020B0502040204020203" pitchFamily="34" charset="0"/>
              </a:rPr>
              <a:t>na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eto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0C049-2135-4C87-BFCB-6D829A22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1037"/>
            <a:ext cx="5779518" cy="2504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4B442-B228-44BB-8B1E-9B7CD46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5778"/>
            <a:ext cx="5788998" cy="255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0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F3F6D-6B9C-4A38-97D1-F1B2F6969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743" y="447068"/>
            <a:ext cx="10515600" cy="59638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Direktor</a:t>
            </a:r>
            <a:endParaRPr lang="en-US" sz="3200" b="0" i="0" dirty="0">
              <a:effectLst/>
              <a:latin typeface="Bahnschrift SemiBold" panose="020B0502040204020203" pitchFamily="34" charset="0"/>
            </a:endParaRPr>
          </a:p>
          <a:p>
            <a:r>
              <a:rPr lang="en-US" b="0" i="0" dirty="0" err="1">
                <a:effectLst/>
                <a:latin typeface="Bahnschrift Light SemiCondensed" panose="020B0502040204020203" pitchFamily="34" charset="0"/>
              </a:rPr>
              <a:t>Nuel</a:t>
            </a:r>
            <a:r>
              <a:rPr lang="en-US" b="0" i="0" dirty="0">
                <a:effectLst/>
                <a:latin typeface="Bahnschrift Light SemiCondensed" panose="020B0502040204020203" pitchFamily="34" charset="0"/>
              </a:rPr>
              <a:t> Crisostomo Naval </a:t>
            </a:r>
          </a:p>
          <a:p>
            <a:pPr marL="0" indent="0">
              <a:buNone/>
            </a:pP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Prodyuser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</a:p>
          <a:p>
            <a:r>
              <a:rPr lang="en-US" b="0" i="0" dirty="0">
                <a:effectLst/>
                <a:latin typeface="Bahnschrift Light SemiCondensed" panose="020B0502040204020203" pitchFamily="34" charset="0"/>
              </a:rPr>
              <a:t>Vic del Rosario Jr.</a:t>
            </a:r>
          </a:p>
          <a:p>
            <a:pPr marL="0" indent="0">
              <a:buNone/>
            </a:pP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Pangunahing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Tauhan</a:t>
            </a:r>
            <a:endParaRPr lang="en-US" sz="2800" b="0" i="0" dirty="0">
              <a:effectLst/>
              <a:latin typeface="Bahnschrift SemiBold" panose="020B0502040204020203" pitchFamily="34" charset="0"/>
            </a:endParaRPr>
          </a:p>
          <a:p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Aga </a:t>
            </a:r>
            <a:r>
              <a:rPr lang="en-US" sz="2800" b="0" i="0" dirty="0" err="1">
                <a:effectLst/>
                <a:latin typeface="Bahnschrift Light SemiCondensed" panose="020B0502040204020203" pitchFamily="34" charset="0"/>
              </a:rPr>
              <a:t>Muhlach</a:t>
            </a:r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 (</a:t>
            </a:r>
            <a:r>
              <a:rPr lang="en-US" b="0" i="0" dirty="0">
                <a:effectLst/>
                <a:latin typeface="Bahnschrift Light SemiCondensed" panose="020B0502040204020203" pitchFamily="34" charset="0"/>
              </a:rPr>
              <a:t>Joselito “</a:t>
            </a:r>
            <a:r>
              <a:rPr lang="en-US" b="0" i="0" dirty="0" err="1">
                <a:effectLst/>
                <a:latin typeface="Bahnschrift Light SemiCondensed" panose="020B0502040204020203" pitchFamily="34" charset="0"/>
              </a:rPr>
              <a:t>Lito</a:t>
            </a:r>
            <a:r>
              <a:rPr lang="en-US" b="0" i="0" dirty="0">
                <a:effectLst/>
                <a:latin typeface="Bahnschrift Light SemiCondensed" panose="020B0502040204020203" pitchFamily="34" charset="0"/>
              </a:rPr>
              <a:t>” </a:t>
            </a:r>
            <a:r>
              <a:rPr lang="en-US" b="0" i="0" dirty="0" err="1">
                <a:effectLst/>
                <a:latin typeface="Bahnschrift Light SemiCondensed" panose="020B0502040204020203" pitchFamily="34" charset="0"/>
              </a:rPr>
              <a:t>Gopez</a:t>
            </a:r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 - </a:t>
            </a:r>
            <a:r>
              <a:rPr lang="en-US" dirty="0" err="1">
                <a:latin typeface="Bahnschrift Light SemiCondensed" panose="020B0502040204020203" pitchFamily="34" charset="0"/>
              </a:rPr>
              <a:t>Tatay</a:t>
            </a:r>
            <a:r>
              <a:rPr lang="en-US" dirty="0">
                <a:latin typeface="Bahnschrift Light SemiCondensed" panose="020B0502040204020203" pitchFamily="34" charset="0"/>
              </a:rPr>
              <a:t> ng </a:t>
            </a:r>
            <a:r>
              <a:rPr lang="en-US" dirty="0" err="1">
                <a:latin typeface="Bahnschrift Light SemiCondensed" panose="020B0502040204020203" pitchFamily="34" charset="0"/>
              </a:rPr>
              <a:t>bida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  - may </a:t>
            </a:r>
            <a:r>
              <a:rPr lang="en-US" dirty="0" err="1">
                <a:latin typeface="Bahnschrift Light SemiCondensed" panose="020B0502040204020203" pitchFamily="34" charset="0"/>
              </a:rPr>
              <a:t>sakit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sa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pag-iisip</a:t>
            </a:r>
            <a:endParaRPr lang="en-US" sz="2800" dirty="0">
              <a:latin typeface="Bahnschrift Light SemiCondensed" panose="020B0502040204020203" pitchFamily="34" charset="0"/>
            </a:endParaRPr>
          </a:p>
          <a:p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Xia Vigor (</a:t>
            </a:r>
            <a:r>
              <a:rPr lang="en-US" b="0" i="0" dirty="0" err="1">
                <a:effectLst/>
                <a:latin typeface="Bahnschrift Light SemiCondensed" panose="020B0502040204020203" pitchFamily="34" charset="0"/>
              </a:rPr>
              <a:t>Yesha</a:t>
            </a:r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) Bata</a:t>
            </a:r>
          </a:p>
          <a:p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Bela Padilla (</a:t>
            </a:r>
            <a:r>
              <a:rPr lang="en-US" b="0" i="0" dirty="0" err="1">
                <a:effectLst/>
                <a:latin typeface="Bahnschrift Light SemiCondensed" panose="020B0502040204020203" pitchFamily="34" charset="0"/>
              </a:rPr>
              <a:t>Yesha</a:t>
            </a:r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) </a:t>
            </a:r>
            <a:r>
              <a:rPr lang="en-US" sz="2800" b="0" i="0" dirty="0" err="1">
                <a:effectLst/>
                <a:latin typeface="Bahnschrift Light SemiCondensed" panose="020B0502040204020203" pitchFamily="34" charset="0"/>
              </a:rPr>
              <a:t>Matanda</a:t>
            </a:r>
            <a:endParaRPr lang="en-US" sz="2800" b="0" i="0" dirty="0">
              <a:effectLst/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   - </a:t>
            </a:r>
            <a:r>
              <a:rPr lang="en-US" dirty="0">
                <a:latin typeface="Bahnschrift Light SemiCondensed" panose="020B0502040204020203" pitchFamily="34" charset="0"/>
              </a:rPr>
              <a:t>A</a:t>
            </a:r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nak </a:t>
            </a:r>
            <a:r>
              <a:rPr lang="en-US" sz="2800" b="0" i="0" dirty="0" err="1">
                <a:effectLst/>
                <a:latin typeface="Bahnschrift Light SemiCondensed" panose="020B0502040204020203" pitchFamily="34" charset="0"/>
              </a:rPr>
              <a:t>ni</a:t>
            </a:r>
            <a:r>
              <a:rPr lang="en-US" sz="2800" b="0" i="0" dirty="0">
                <a:effectLst/>
                <a:latin typeface="Bahnschrift Light SemiCondensed" panose="020B0502040204020203" pitchFamily="34" charset="0"/>
              </a:rPr>
              <a:t> Joselito</a:t>
            </a:r>
          </a:p>
          <a:p>
            <a:endParaRPr lang="en-US" b="0" i="0" dirty="0">
              <a:effectLst/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85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BDED3-4A80-42E4-857D-69414296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695076"/>
            <a:ext cx="4793974" cy="548188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Sa </a:t>
            </a:r>
            <a:r>
              <a:rPr lang="en-US" sz="2400" dirty="0" err="1">
                <a:latin typeface="Bahnschrift SemiBold" panose="020B0502040204020203" pitchFamily="34" charset="0"/>
              </a:rPr>
              <a:t>eksenang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ito</a:t>
            </a:r>
            <a:r>
              <a:rPr lang="en-US" sz="2400" dirty="0">
                <a:latin typeface="Bahnschrift SemiBold" panose="020B0502040204020203" pitchFamily="34" charset="0"/>
              </a:rPr>
              <a:t>, </a:t>
            </a:r>
            <a:r>
              <a:rPr lang="en-US" sz="2400" dirty="0" err="1">
                <a:latin typeface="Bahnschrift SemiBold" panose="020B0502040204020203" pitchFamily="34" charset="0"/>
              </a:rPr>
              <a:t>dito</a:t>
            </a:r>
            <a:r>
              <a:rPr lang="en-US" sz="2400" dirty="0">
                <a:latin typeface="Bahnschrift SemiBold" panose="020B0502040204020203" pitchFamily="34" charset="0"/>
              </a:rPr>
              <a:t> nag ka </a:t>
            </a:r>
            <a:r>
              <a:rPr lang="en-US" sz="2400" dirty="0" err="1">
                <a:latin typeface="Bahnschrift SemiBold" panose="020B0502040204020203" pitchFamily="34" charset="0"/>
              </a:rPr>
              <a:t>usap</a:t>
            </a:r>
            <a:r>
              <a:rPr lang="en-US" sz="2400" dirty="0">
                <a:latin typeface="Bahnschrift SemiBold" panose="020B0502040204020203" pitchFamily="34" charset="0"/>
              </a:rPr>
              <a:t> ang </a:t>
            </a:r>
            <a:r>
              <a:rPr lang="en-US" sz="2400" dirty="0" err="1">
                <a:latin typeface="Bahnschrift SemiBold" panose="020B0502040204020203" pitchFamily="34" charset="0"/>
              </a:rPr>
              <a:t>dalawa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tungkol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nararamdaman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nila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isat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isa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ngunit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huli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ang </a:t>
            </a:r>
            <a:r>
              <a:rPr lang="en-US" sz="2400" dirty="0" err="1">
                <a:latin typeface="Bahnschrift SemiBold" panose="020B0502040204020203" pitchFamily="34" charset="0"/>
              </a:rPr>
              <a:t>lahat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dahil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si</a:t>
            </a:r>
            <a:r>
              <a:rPr lang="en-US" sz="2400" dirty="0">
                <a:latin typeface="Bahnschrift SemiBold" panose="020B0502040204020203" pitchFamily="34" charset="0"/>
              </a:rPr>
              <a:t> stella ay </a:t>
            </a:r>
            <a:r>
              <a:rPr lang="en-US" sz="2400" dirty="0" err="1">
                <a:latin typeface="Bahnschrift SemiBold" panose="020B0502040204020203" pitchFamily="34" charset="0"/>
              </a:rPr>
              <a:t>ikinasal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Bahnschrift SemiBold" panose="020B0502040204020203" pitchFamily="34" charset="0"/>
              </a:rPr>
              <a:t>(</a:t>
            </a:r>
            <a:r>
              <a:rPr lang="en-US" sz="2400" dirty="0" err="1">
                <a:latin typeface="Bahnschrift SemiBold" panose="020B0502040204020203" pitchFamily="34" charset="0"/>
              </a:rPr>
              <a:t>Balisong</a:t>
            </a:r>
            <a:r>
              <a:rPr lang="en-US" sz="2400" dirty="0">
                <a:latin typeface="Bahnschrift SemiBold" panose="020B0502040204020203" pitchFamily="34" charset="0"/>
              </a:rPr>
              <a:t>, The </a:t>
            </a:r>
            <a:r>
              <a:rPr lang="en-US" sz="2400" dirty="0" err="1">
                <a:latin typeface="Bahnschrift SemiBold" panose="020B0502040204020203" pitchFamily="34" charset="0"/>
              </a:rPr>
              <a:t>juans</a:t>
            </a:r>
            <a:r>
              <a:rPr lang="en-US" sz="2400" dirty="0">
                <a:latin typeface="Bahnschrift SemiBold" panose="020B0502040204020203" pitchFamily="34" charset="0"/>
              </a:rPr>
              <a:t>) </a:t>
            </a:r>
            <a:r>
              <a:rPr lang="en-US" sz="2400" dirty="0" err="1">
                <a:latin typeface="Bahnschrift SemiBold" panose="020B0502040204020203" pitchFamily="34" charset="0"/>
              </a:rPr>
              <a:t>eto</a:t>
            </a:r>
            <a:r>
              <a:rPr lang="en-US" sz="2400" dirty="0">
                <a:latin typeface="Bahnschrift SemiBold" panose="020B0502040204020203" pitchFamily="34" charset="0"/>
              </a:rPr>
              <a:t> ay </a:t>
            </a:r>
            <a:r>
              <a:rPr lang="en-US" sz="2400" dirty="0" err="1">
                <a:latin typeface="Bahnschrift SemiBold" panose="020B0502040204020203" pitchFamily="34" charset="0"/>
              </a:rPr>
              <a:t>tungkol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lalaking</a:t>
            </a:r>
            <a:r>
              <a:rPr lang="en-US" sz="2400" dirty="0">
                <a:latin typeface="Bahnschrift SemiBold" panose="020B0502040204020203" pitchFamily="34" charset="0"/>
              </a:rPr>
              <a:t> mahal </a:t>
            </a:r>
            <a:r>
              <a:rPr lang="en-US" sz="2400" dirty="0" err="1">
                <a:latin typeface="Bahnschrift SemiBold" panose="020B0502040204020203" pitchFamily="34" charset="0"/>
              </a:rPr>
              <a:t>na</a:t>
            </a:r>
            <a:r>
              <a:rPr lang="en-US" sz="2400" dirty="0">
                <a:latin typeface="Bahnschrift SemiBold" panose="020B0502040204020203" pitchFamily="34" charset="0"/>
              </a:rPr>
              <a:t> mahal </a:t>
            </a:r>
            <a:r>
              <a:rPr lang="en-US" sz="2400" dirty="0" err="1">
                <a:latin typeface="Bahnschrift SemiBold" panose="020B0502040204020203" pitchFamily="34" charset="0"/>
              </a:rPr>
              <a:t>nya</a:t>
            </a:r>
            <a:r>
              <a:rPr lang="en-US" sz="2400" dirty="0">
                <a:latin typeface="Bahnschrift SemiBold" panose="020B0502040204020203" pitchFamily="34" charset="0"/>
              </a:rPr>
              <a:t> ang </a:t>
            </a:r>
            <a:r>
              <a:rPr lang="en-US" sz="2400" dirty="0" err="1">
                <a:latin typeface="Bahnschrift SemiBold" panose="020B0502040204020203" pitchFamily="34" charset="0"/>
              </a:rPr>
              <a:t>babae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ngunit</a:t>
            </a:r>
            <a:r>
              <a:rPr lang="en-US" sz="2400" dirty="0">
                <a:latin typeface="Bahnschrift SemiBold" panose="020B0502040204020203" pitchFamily="34" charset="0"/>
              </a:rPr>
              <a:t> ang </a:t>
            </a:r>
            <a:r>
              <a:rPr lang="en-US" sz="2400" dirty="0" err="1">
                <a:latin typeface="Bahnschrift SemiBold" panose="020B0502040204020203" pitchFamily="34" charset="0"/>
              </a:rPr>
              <a:t>tingin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lng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neto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sa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kanya</a:t>
            </a:r>
            <a:r>
              <a:rPr lang="en-US" sz="2400" dirty="0">
                <a:latin typeface="Bahnschrift SemiBold" panose="020B0502040204020203" pitchFamily="34" charset="0"/>
              </a:rPr>
              <a:t> ay </a:t>
            </a:r>
            <a:r>
              <a:rPr lang="en-US" sz="2400" dirty="0" err="1">
                <a:latin typeface="Bahnschrift SemiBold" panose="020B0502040204020203" pitchFamily="34" charset="0"/>
              </a:rPr>
              <a:t>isang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kaibigan</a:t>
            </a:r>
            <a:r>
              <a:rPr lang="en-US" sz="2400" dirty="0">
                <a:latin typeface="Bahnschrift SemiBold" panose="020B0502040204020203" pitchFamily="34" charset="0"/>
              </a:rPr>
              <a:t> lang.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4EC8E-6134-4BB7-A41C-A691616F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695076"/>
            <a:ext cx="5989983" cy="2617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E00C2-935C-42A6-A535-14478CFB0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429000"/>
            <a:ext cx="6096001" cy="26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BFCE-99CF-4123-A779-9EAAC078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-52739"/>
            <a:ext cx="9291215" cy="1049235"/>
          </a:xfrm>
        </p:spPr>
        <p:txBody>
          <a:bodyPr/>
          <a:lstStyle/>
          <a:p>
            <a:r>
              <a:rPr lang="en-US" dirty="0" err="1">
                <a:latin typeface="Bahnschrift SemiBold" panose="020B0502040204020203" pitchFamily="34" charset="0"/>
              </a:rPr>
              <a:t>Sinematograpiya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555866-0166-41C4-9FEF-B430D9B15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631" y="996496"/>
            <a:ext cx="5483659" cy="23885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85146-176B-4ED9-B60A-9991B616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2" y="996496"/>
            <a:ext cx="5664550" cy="2388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C5CE6-03FF-4F4A-8FA0-955102C9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1" y="3385061"/>
            <a:ext cx="5664551" cy="2583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3A09A-310D-4A2A-B1CB-2EBF8D2D3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33" y="3385060"/>
            <a:ext cx="5483666" cy="25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6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621BE-B69B-41CE-B35C-2544C5D94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485" y="728869"/>
            <a:ext cx="9879030" cy="4724223"/>
          </a:xfrm>
        </p:spPr>
        <p:txBody>
          <a:bodyPr/>
          <a:lstStyle/>
          <a:p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Maipapakita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rito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sinematograpiya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nagamit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wasto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simula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hanggang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dulo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. Naka-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depende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mood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pinapakita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, kung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masaya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payapa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magpapakita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magandang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tema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o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kulay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para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sumang-ayon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kalagayan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pelikula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, kung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naman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malungkot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o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tungkol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karahasan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o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hindi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magandang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nangyari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magpapakita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nang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mabigat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tema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upang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manunuod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ay mas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madama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istorya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800" b="0" i="0" dirty="0" err="1">
                <a:effectLst/>
                <a:latin typeface="Bahnschrift SemiBold" panose="020B0502040204020203" pitchFamily="34" charset="0"/>
              </a:rPr>
              <a:t>pelikula</a:t>
            </a:r>
            <a:r>
              <a:rPr lang="en-US" sz="2800" b="0" i="0" dirty="0">
                <a:effectLst/>
                <a:latin typeface="Bahnschrift SemiBold" panose="020B0502040204020203" pitchFamily="34" charset="0"/>
              </a:rPr>
              <a:t>.</a:t>
            </a:r>
            <a:endParaRPr lang="en-US" sz="2800" dirty="0">
              <a:latin typeface="Bahnschrift SemiBold" panose="020B0502040204020203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58405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FCB5-7F2B-4755-8D1D-DAB08F5C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97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Banghay</a:t>
            </a:r>
            <a:r>
              <a:rPr lang="en-US" dirty="0">
                <a:latin typeface="Bahnschrift SemiBold" panose="020B0502040204020203" pitchFamily="34" charset="0"/>
              </a:rPr>
              <a:t> ng </a:t>
            </a:r>
            <a:r>
              <a:rPr lang="en-US" dirty="0" err="1">
                <a:latin typeface="Bahnschrift SemiBold" panose="020B0502040204020203" pitchFamily="34" charset="0"/>
              </a:rPr>
              <a:t>pangyayari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A147A-CFB6-455F-B651-35BF37A1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154098"/>
            <a:ext cx="5652117" cy="5022865"/>
          </a:xfrm>
        </p:spPr>
        <p:txBody>
          <a:bodyPr>
            <a:no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100 </a:t>
            </a:r>
            <a:r>
              <a:rPr lang="en-US" dirty="0" err="1">
                <a:latin typeface="Bahnschrift SemiBold" panose="020B0502040204020203" pitchFamily="34" charset="0"/>
              </a:rPr>
              <a:t>tula</a:t>
            </a:r>
            <a:r>
              <a:rPr lang="en-US" dirty="0">
                <a:latin typeface="Bahnschrift SemiBold" panose="020B0502040204020203" pitchFamily="34" charset="0"/>
              </a:rPr>
              <a:t> para kay stella ay </a:t>
            </a:r>
            <a:r>
              <a:rPr lang="en-US" dirty="0" err="1">
                <a:latin typeface="Bahnschrift SemiBold" panose="020B0502040204020203" pitchFamily="34" charset="0"/>
              </a:rPr>
              <a:t>tungkol</a:t>
            </a:r>
            <a:r>
              <a:rPr lang="en-US" dirty="0">
                <a:latin typeface="Bahnschrift SemiBold" panose="020B0502040204020203" pitchFamily="34" charset="0"/>
              </a:rPr>
              <a:t> kay </a:t>
            </a:r>
            <a:r>
              <a:rPr lang="en-US" dirty="0" err="1">
                <a:latin typeface="Bahnschrift SemiBold" panose="020B0502040204020203" pitchFamily="34" charset="0"/>
              </a:rPr>
              <a:t>fidel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nilalahad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nya</a:t>
            </a:r>
            <a:r>
              <a:rPr lang="en-US" dirty="0">
                <a:latin typeface="Bahnschrift SemiBold" panose="020B0502040204020203" pitchFamily="34" charset="0"/>
              </a:rPr>
              <a:t> ang </a:t>
            </a:r>
            <a:r>
              <a:rPr lang="en-US" dirty="0" err="1">
                <a:latin typeface="Bahnschrift SemiBold" panose="020B0502040204020203" pitchFamily="34" charset="0"/>
              </a:rPr>
              <a:t>kanyang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pag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mamahal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gamit</a:t>
            </a:r>
            <a:r>
              <a:rPr lang="en-US" dirty="0">
                <a:latin typeface="Bahnschrift SemiBold" panose="020B0502040204020203" pitchFamily="34" charset="0"/>
              </a:rPr>
              <a:t> ang </a:t>
            </a:r>
            <a:r>
              <a:rPr lang="en-US" dirty="0" err="1">
                <a:latin typeface="Bahnschrift SemiBold" panose="020B0502040204020203" pitchFamily="34" charset="0"/>
              </a:rPr>
              <a:t>tula</a:t>
            </a:r>
            <a:r>
              <a:rPr lang="en-US" dirty="0">
                <a:latin typeface="Bahnschrift SemiBold" panose="020B0502040204020203" pitchFamily="34" charset="0"/>
              </a:rPr>
              <a:t> para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isang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babaeng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</a:t>
            </a:r>
            <a:r>
              <a:rPr lang="en-US" dirty="0">
                <a:latin typeface="Bahnschrift SemiBold" panose="020B0502040204020203" pitchFamily="34" charset="0"/>
              </a:rPr>
              <a:t> stella, </a:t>
            </a:r>
            <a:r>
              <a:rPr lang="en-US" dirty="0" err="1">
                <a:latin typeface="Bahnschrift SemiBold" panose="020B0502040204020203" pitchFamily="34" charset="0"/>
              </a:rPr>
              <a:t>Lumipas</a:t>
            </a:r>
            <a:r>
              <a:rPr lang="en-US" dirty="0">
                <a:latin typeface="Bahnschrift SemiBold" panose="020B0502040204020203" pitchFamily="34" charset="0"/>
              </a:rPr>
              <a:t> ang </a:t>
            </a:r>
            <a:r>
              <a:rPr lang="en-US" dirty="0" err="1">
                <a:latin typeface="Bahnschrift SemiBold" panose="020B0502040204020203" pitchFamily="34" charset="0"/>
              </a:rPr>
              <a:t>araw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naging</a:t>
            </a:r>
            <a:r>
              <a:rPr lang="en-US" dirty="0">
                <a:latin typeface="Bahnschrift SemiBold" panose="020B0502040204020203" pitchFamily="34" charset="0"/>
              </a:rPr>
              <a:t> mag </a:t>
            </a:r>
            <a:r>
              <a:rPr lang="en-US" dirty="0" err="1">
                <a:latin typeface="Bahnschrift SemiBold" panose="020B0502040204020203" pitchFamily="34" charset="0"/>
              </a:rPr>
              <a:t>kaibigan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sila</a:t>
            </a:r>
            <a:r>
              <a:rPr lang="en-US" dirty="0">
                <a:latin typeface="Bahnschrift SemiBold" panose="020B0502040204020203" pitchFamily="34" charset="0"/>
              </a:rPr>
              <a:t> at </a:t>
            </a:r>
            <a:r>
              <a:rPr lang="en-US" dirty="0" err="1">
                <a:latin typeface="Bahnschrift SemiBold" panose="020B0502040204020203" pitchFamily="34" charset="0"/>
              </a:rPr>
              <a:t>marami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</a:t>
            </a:r>
            <a:r>
              <a:rPr lang="en-US" dirty="0">
                <a:latin typeface="Bahnschrift SemiBold" panose="020B0502040204020203" pitchFamily="34" charset="0"/>
              </a:rPr>
              <a:t> ang </a:t>
            </a:r>
            <a:r>
              <a:rPr lang="en-US" dirty="0" err="1">
                <a:latin typeface="Bahnschrift SemiBold" panose="020B0502040204020203" pitchFamily="34" charset="0"/>
              </a:rPr>
              <a:t>pinag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daanan</a:t>
            </a:r>
            <a:r>
              <a:rPr lang="en-US" dirty="0">
                <a:latin typeface="Bahnschrift SemiBold" panose="020B0502040204020203" pitchFamily="34" charset="0"/>
              </a:rPr>
              <a:t>, mas </a:t>
            </a:r>
            <a:r>
              <a:rPr lang="en-US" dirty="0" err="1">
                <a:latin typeface="Bahnschrift SemiBold" panose="020B0502040204020203" pitchFamily="34" charset="0"/>
              </a:rPr>
              <a:t>lalong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nahulog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fidel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kanya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ngunit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takot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sya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umamin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dahil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kinakabahan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sya</a:t>
            </a:r>
            <a:r>
              <a:rPr lang="en-US" dirty="0">
                <a:latin typeface="Bahnschrift SemiBold" panose="020B0502040204020203" pitchFamily="34" charset="0"/>
              </a:rPr>
              <a:t>. </a:t>
            </a:r>
            <a:r>
              <a:rPr lang="en-US" dirty="0" err="1">
                <a:latin typeface="Bahnschrift SemiBold" panose="020B0502040204020203" pitchFamily="34" charset="0"/>
              </a:rPr>
              <a:t>Lumipat</a:t>
            </a:r>
            <a:r>
              <a:rPr lang="en-US" dirty="0">
                <a:latin typeface="Bahnschrift SemiBold" panose="020B0502040204020203" pitchFamily="34" charset="0"/>
              </a:rPr>
              <a:t> ng </a:t>
            </a:r>
            <a:r>
              <a:rPr lang="en-US" dirty="0" err="1">
                <a:latin typeface="Bahnschrift SemiBold" panose="020B0502040204020203" pitchFamily="34" charset="0"/>
              </a:rPr>
              <a:t>paaralan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fidel</a:t>
            </a:r>
            <a:r>
              <a:rPr lang="en-US" dirty="0">
                <a:latin typeface="Bahnschrift SemiBold" panose="020B0502040204020203" pitchFamily="34" charset="0"/>
              </a:rPr>
              <a:t> at </a:t>
            </a:r>
            <a:r>
              <a:rPr lang="en-US" dirty="0" err="1">
                <a:latin typeface="Bahnschrift SemiBold" panose="020B0502040204020203" pitchFamily="34" charset="0"/>
              </a:rPr>
              <a:t>naiwan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</a:t>
            </a:r>
            <a:r>
              <a:rPr lang="en-US" dirty="0">
                <a:latin typeface="Bahnschrift SemiBold" panose="020B0502040204020203" pitchFamily="34" charset="0"/>
              </a:rPr>
              <a:t> stella </a:t>
            </a:r>
            <a:r>
              <a:rPr lang="en-US" dirty="0" err="1">
                <a:latin typeface="Bahnschrift SemiBold" panose="020B0502040204020203" pitchFamily="34" charset="0"/>
              </a:rPr>
              <a:t>lumipas</a:t>
            </a:r>
            <a:r>
              <a:rPr lang="en-US" dirty="0">
                <a:latin typeface="Bahnschrift SemiBold" panose="020B0502040204020203" pitchFamily="34" charset="0"/>
              </a:rPr>
              <a:t> ang </a:t>
            </a:r>
            <a:r>
              <a:rPr lang="en-US" dirty="0" err="1">
                <a:latin typeface="Bahnschrift SemiBold" panose="020B0502040204020203" pitchFamily="34" charset="0"/>
              </a:rPr>
              <a:t>araw</a:t>
            </a:r>
            <a:r>
              <a:rPr lang="en-US" dirty="0">
                <a:latin typeface="Bahnschrift SemiBold" panose="020B0502040204020203" pitchFamily="34" charset="0"/>
              </a:rPr>
              <a:t> ay nag ka </a:t>
            </a:r>
            <a:r>
              <a:rPr lang="en-US" dirty="0" err="1">
                <a:latin typeface="Bahnschrift SemiBold" panose="020B0502040204020203" pitchFamily="34" charset="0"/>
              </a:rPr>
              <a:t>problema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</a:t>
            </a:r>
            <a:r>
              <a:rPr lang="en-US" dirty="0">
                <a:latin typeface="Bahnschrift SemiBold" panose="020B0502040204020203" pitchFamily="34" charset="0"/>
              </a:rPr>
              <a:t> stella at </a:t>
            </a:r>
            <a:r>
              <a:rPr lang="en-US" dirty="0" err="1">
                <a:latin typeface="Bahnschrift SemiBold" panose="020B0502040204020203" pitchFamily="34" charset="0"/>
              </a:rPr>
              <a:t>wala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syang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ibang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malapitan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kundi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fidel</a:t>
            </a:r>
            <a:r>
              <a:rPr lang="en-US" dirty="0">
                <a:latin typeface="Bahnschrift SemiBold" panose="020B0502040204020203" pitchFamily="34" charset="0"/>
              </a:rPr>
              <a:t>. Nag </a:t>
            </a:r>
            <a:r>
              <a:rPr lang="en-US" dirty="0" err="1">
                <a:latin typeface="Bahnschrift SemiBold" panose="020B0502040204020203" pitchFamily="34" charset="0"/>
              </a:rPr>
              <a:t>punta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eto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kanya</a:t>
            </a:r>
            <a:r>
              <a:rPr lang="en-US" dirty="0">
                <a:latin typeface="Bahnschrift SemiBold" panose="020B0502040204020203" pitchFamily="34" charset="0"/>
              </a:rPr>
              <a:t> at </a:t>
            </a:r>
            <a:r>
              <a:rPr lang="en-US" dirty="0" err="1">
                <a:latin typeface="Bahnschrift SemiBold" panose="020B0502040204020203" pitchFamily="34" charset="0"/>
              </a:rPr>
              <a:t>bukas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kamay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syang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tinanggap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fidel</a:t>
            </a:r>
            <a:r>
              <a:rPr lang="en-US" dirty="0">
                <a:latin typeface="Bahnschrift SemiBold" panose="020B0502040204020203" pitchFamily="34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2CED9-D783-4548-A583-F9765842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91" y="1962481"/>
            <a:ext cx="5652118" cy="26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6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F9FA4-247C-4C7B-9BD4-1CBFAFC1C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1391"/>
            <a:ext cx="4807226" cy="5315572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Doon </a:t>
            </a:r>
            <a:r>
              <a:rPr lang="en-US" sz="2800" dirty="0" err="1">
                <a:latin typeface="Bahnschrift SemiBold" panose="020B0502040204020203" pitchFamily="34" charset="0"/>
              </a:rPr>
              <a:t>nalaman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niya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gagawin</a:t>
            </a:r>
            <a:r>
              <a:rPr lang="en-US" sz="2800" dirty="0">
                <a:latin typeface="Bahnschrift SemiBold" panose="020B0502040204020203" pitchFamily="34" charset="0"/>
              </a:rPr>
              <a:t> ang </a:t>
            </a:r>
            <a:r>
              <a:rPr lang="en-US" sz="2800" dirty="0" err="1">
                <a:latin typeface="Bahnschrift SemiBold" panose="020B0502040204020203" pitchFamily="34" charset="0"/>
              </a:rPr>
              <a:t>lahat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ni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fidel</a:t>
            </a:r>
            <a:r>
              <a:rPr lang="en-US" sz="2800" dirty="0">
                <a:latin typeface="Bahnschrift SemiBold" panose="020B0502040204020203" pitchFamily="34" charset="0"/>
              </a:rPr>
              <a:t> para </a:t>
            </a:r>
            <a:r>
              <a:rPr lang="en-US" sz="2800" dirty="0" err="1">
                <a:latin typeface="Bahnschrift SemiBold" panose="020B0502040204020203" pitchFamily="34" charset="0"/>
              </a:rPr>
              <a:t>sa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kanya</a:t>
            </a:r>
            <a:r>
              <a:rPr lang="en-US" sz="2800" dirty="0">
                <a:latin typeface="Bahnschrift SemiBold" panose="020B0502040204020203" pitchFamily="34" charset="0"/>
              </a:rPr>
              <a:t> doon </a:t>
            </a:r>
            <a:r>
              <a:rPr lang="en-US" sz="2800" dirty="0" err="1">
                <a:latin typeface="Bahnschrift SemiBold" panose="020B0502040204020203" pitchFamily="34" charset="0"/>
              </a:rPr>
              <a:t>narin</a:t>
            </a:r>
            <a:r>
              <a:rPr lang="en-US" sz="2800" dirty="0">
                <a:latin typeface="Bahnschrift SemiBold" panose="020B0502040204020203" pitchFamily="34" charset="0"/>
              </a:rPr>
              <a:t> nag </a:t>
            </a:r>
            <a:r>
              <a:rPr lang="en-US" sz="2800" dirty="0" err="1">
                <a:latin typeface="Bahnschrift SemiBold" panose="020B0502040204020203" pitchFamily="34" charset="0"/>
              </a:rPr>
              <a:t>simula</a:t>
            </a:r>
            <a:r>
              <a:rPr lang="en-US" sz="2800" dirty="0">
                <a:latin typeface="Bahnschrift SemiBold" panose="020B0502040204020203" pitchFamily="34" charset="0"/>
              </a:rPr>
              <a:t> ang </a:t>
            </a:r>
            <a:r>
              <a:rPr lang="en-US" sz="2800" dirty="0" err="1">
                <a:latin typeface="Bahnschrift SemiBold" panose="020B0502040204020203" pitchFamily="34" charset="0"/>
              </a:rPr>
              <a:t>nararamdaman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nya</a:t>
            </a:r>
            <a:r>
              <a:rPr lang="en-US" sz="2800" dirty="0">
                <a:latin typeface="Bahnschrift SemiBold" panose="020B0502040204020203" pitchFamily="34" charset="0"/>
              </a:rPr>
              <a:t> para kay </a:t>
            </a:r>
            <a:r>
              <a:rPr lang="en-US" sz="2800" dirty="0" err="1">
                <a:latin typeface="Bahnschrift SemiBold" panose="020B0502040204020203" pitchFamily="34" charset="0"/>
              </a:rPr>
              <a:t>fidel</a:t>
            </a:r>
            <a:r>
              <a:rPr lang="en-US" sz="2800" dirty="0">
                <a:latin typeface="Bahnschrift SemiBold" panose="020B0502040204020203" pitchFamily="34" charset="0"/>
              </a:rPr>
              <a:t>, di nag tagal </a:t>
            </a:r>
            <a:r>
              <a:rPr lang="en-US" sz="2800" dirty="0" err="1">
                <a:latin typeface="Bahnschrift SemiBold" panose="020B0502040204020203" pitchFamily="34" charset="0"/>
              </a:rPr>
              <a:t>umalis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si</a:t>
            </a:r>
            <a:r>
              <a:rPr lang="en-US" sz="2800" dirty="0">
                <a:latin typeface="Bahnschrift SemiBold" panose="020B0502040204020203" pitchFamily="34" charset="0"/>
              </a:rPr>
              <a:t> stella at </a:t>
            </a:r>
            <a:r>
              <a:rPr lang="en-US" sz="2800" dirty="0" err="1">
                <a:latin typeface="Bahnschrift SemiBold" panose="020B0502040204020203" pitchFamily="34" charset="0"/>
              </a:rPr>
              <a:t>bumalik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sa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lugar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nila</a:t>
            </a:r>
            <a:r>
              <a:rPr lang="en-US" sz="2800" dirty="0">
                <a:latin typeface="Bahnschrift SemiBold" panose="020B0502040204020203" pitchFamily="34" charset="0"/>
              </a:rPr>
              <a:t> ng </a:t>
            </a:r>
            <a:r>
              <a:rPr lang="en-US" sz="2800" dirty="0" err="1">
                <a:latin typeface="Bahnschrift SemiBold" panose="020B0502040204020203" pitchFamily="34" charset="0"/>
              </a:rPr>
              <a:t>walang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kagamit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gamit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dahil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nanakawan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sya</a:t>
            </a:r>
            <a:r>
              <a:rPr lang="en-US" sz="2800" dirty="0">
                <a:latin typeface="Bahnschrift SemiBold" panose="020B0502040204020203" pitchFamily="34" charset="0"/>
              </a:rPr>
              <a:t>, </a:t>
            </a:r>
            <a:r>
              <a:rPr lang="en-US" sz="2800" dirty="0" err="1">
                <a:latin typeface="Bahnschrift SemiBold" panose="020B0502040204020203" pitchFamily="34" charset="0"/>
              </a:rPr>
              <a:t>isang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gabi</a:t>
            </a:r>
            <a:r>
              <a:rPr lang="en-US" sz="2800" dirty="0">
                <a:latin typeface="Bahnschrift SemiBold" panose="020B0502040204020203" pitchFamily="34" charset="0"/>
              </a:rPr>
              <a:t> nag </a:t>
            </a:r>
            <a:r>
              <a:rPr lang="en-US" sz="2800" dirty="0" err="1">
                <a:latin typeface="Bahnschrift SemiBold" panose="020B0502040204020203" pitchFamily="34" charset="0"/>
              </a:rPr>
              <a:t>lalakad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sya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sa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gitna</a:t>
            </a:r>
            <a:r>
              <a:rPr lang="en-US" sz="2800" dirty="0">
                <a:latin typeface="Bahnschrift SemiBold" panose="020B0502040204020203" pitchFamily="34" charset="0"/>
              </a:rPr>
              <a:t> ng </a:t>
            </a:r>
            <a:r>
              <a:rPr lang="en-US" sz="2800" dirty="0" err="1">
                <a:latin typeface="Bahnschrift SemiBold" panose="020B0502040204020203" pitchFamily="34" charset="0"/>
              </a:rPr>
              <a:t>ulan</a:t>
            </a:r>
            <a:r>
              <a:rPr lang="en-US" sz="2800" dirty="0">
                <a:latin typeface="Bahnschrift SemiBold" panose="020B0502040204020203" pitchFamily="34" charset="0"/>
              </a:rPr>
              <a:t> at nag </a:t>
            </a:r>
            <a:r>
              <a:rPr lang="en-US" sz="2800" dirty="0" err="1">
                <a:latin typeface="Bahnschrift SemiBold" panose="020B0502040204020203" pitchFamily="34" charset="0"/>
              </a:rPr>
              <a:t>kasalubong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si</a:t>
            </a:r>
            <a:r>
              <a:rPr lang="en-US" sz="2800" dirty="0">
                <a:latin typeface="Bahnschrift SemiBold" panose="020B0502040204020203" pitchFamily="34" charset="0"/>
              </a:rPr>
              <a:t> stella at </a:t>
            </a:r>
            <a:r>
              <a:rPr lang="en-US" sz="2800" dirty="0" err="1">
                <a:latin typeface="Bahnschrift SemiBold" panose="020B0502040204020203" pitchFamily="34" charset="0"/>
              </a:rPr>
              <a:t>si</a:t>
            </a:r>
            <a:r>
              <a:rPr lang="en-US" sz="2800" dirty="0">
                <a:latin typeface="Bahnschrift SemiBold" panose="020B0502040204020203" pitchFamily="34" charset="0"/>
              </a:rPr>
              <a:t> Von, </a:t>
            </a:r>
            <a:r>
              <a:rPr lang="en-US" sz="2800" dirty="0" err="1">
                <a:latin typeface="Bahnschrift SemiBold" panose="020B0502040204020203" pitchFamily="34" charset="0"/>
              </a:rPr>
              <a:t>pinatira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sya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sa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bahay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ni</a:t>
            </a:r>
            <a:r>
              <a:rPr lang="en-US" sz="2800" dirty="0">
                <a:latin typeface="Bahnschrift SemiBold" panose="020B0502040204020203" pitchFamily="34" charset="0"/>
              </a:rPr>
              <a:t> von </a:t>
            </a:r>
            <a:r>
              <a:rPr lang="en-US" sz="2800" dirty="0" err="1">
                <a:latin typeface="Bahnschrift SemiBold" panose="020B0502040204020203" pitchFamily="34" charset="0"/>
              </a:rPr>
              <a:t>lumipas</a:t>
            </a:r>
            <a:r>
              <a:rPr lang="en-US" sz="2800" dirty="0">
                <a:latin typeface="Bahnschrift SemiBold" panose="020B0502040204020203" pitchFamily="34" charset="0"/>
              </a:rPr>
              <a:t> ang </a:t>
            </a:r>
            <a:r>
              <a:rPr lang="en-US" sz="2800" dirty="0" err="1">
                <a:latin typeface="Bahnschrift SemiBold" panose="020B0502040204020203" pitchFamily="34" charset="0"/>
              </a:rPr>
              <a:t>araw</a:t>
            </a:r>
            <a:r>
              <a:rPr lang="en-US" sz="2800" dirty="0">
                <a:latin typeface="Bahnschrift SemiBold" panose="020B0502040204020203" pitchFamily="34" charset="0"/>
              </a:rPr>
              <a:t> ay gusto </a:t>
            </a:r>
            <a:r>
              <a:rPr lang="en-US" sz="2800" dirty="0" err="1">
                <a:latin typeface="Bahnschrift SemiBold" panose="020B0502040204020203" pitchFamily="34" charset="0"/>
              </a:rPr>
              <a:t>na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umalis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ni</a:t>
            </a:r>
            <a:r>
              <a:rPr lang="en-US" sz="2800" dirty="0">
                <a:latin typeface="Bahnschrift SemiBold" panose="020B0502040204020203" pitchFamily="34" charset="0"/>
              </a:rPr>
              <a:t> stella </a:t>
            </a:r>
            <a:r>
              <a:rPr lang="en-US" sz="2800" dirty="0" err="1">
                <a:latin typeface="Bahnschrift SemiBold" panose="020B0502040204020203" pitchFamily="34" charset="0"/>
              </a:rPr>
              <a:t>ngunit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hindi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pinayagan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ni</a:t>
            </a:r>
            <a:r>
              <a:rPr lang="en-US" sz="2800" dirty="0">
                <a:latin typeface="Bahnschrift SemiBold" panose="020B0502040204020203" pitchFamily="34" charset="0"/>
              </a:rPr>
              <a:t> Von </a:t>
            </a:r>
            <a:r>
              <a:rPr lang="en-US" sz="2800" dirty="0" err="1">
                <a:latin typeface="Bahnschrift SemiBold" panose="020B0502040204020203" pitchFamily="34" charset="0"/>
              </a:rPr>
              <a:t>dahil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wala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rin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etong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patutunguan</a:t>
            </a:r>
            <a:r>
              <a:rPr lang="en-US" sz="2800" dirty="0">
                <a:latin typeface="Bahnschrift SemiBold" panose="020B0502040204020203" pitchFamily="34" charset="0"/>
              </a:rPr>
              <a:t> at ang </a:t>
            </a:r>
            <a:r>
              <a:rPr lang="en-US" sz="2800" dirty="0" err="1">
                <a:latin typeface="Bahnschrift SemiBold" panose="020B0502040204020203" pitchFamily="34" charset="0"/>
              </a:rPr>
              <a:t>hiniling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ni</a:t>
            </a:r>
            <a:r>
              <a:rPr lang="en-US" sz="2800" dirty="0">
                <a:latin typeface="Bahnschrift SemiBold" panose="020B0502040204020203" pitchFamily="34" charset="0"/>
              </a:rPr>
              <a:t> Von  </a:t>
            </a:r>
            <a:r>
              <a:rPr lang="en-US" sz="2800" dirty="0" err="1">
                <a:latin typeface="Bahnschrift SemiBold" panose="020B0502040204020203" pitchFamily="34" charset="0"/>
              </a:rPr>
              <a:t>na</a:t>
            </a:r>
            <a:r>
              <a:rPr lang="en-US" sz="2800" dirty="0">
                <a:latin typeface="Bahnschrift SemiBold" panose="020B0502040204020203" pitchFamily="34" charset="0"/>
              </a:rPr>
              <a:t> mag </a:t>
            </a:r>
            <a:r>
              <a:rPr lang="en-US" sz="2800" dirty="0" err="1">
                <a:latin typeface="Bahnschrift SemiBold" panose="020B0502040204020203" pitchFamily="34" charset="0"/>
              </a:rPr>
              <a:t>sama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nalang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silang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dalawa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habang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buhay</a:t>
            </a:r>
            <a:r>
              <a:rPr lang="en-US" sz="2800" dirty="0">
                <a:latin typeface="Bahnschrift SemiBold" panose="020B0502040204020203" pitchFamily="34" charset="0"/>
              </a:rPr>
              <a:t>.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087E5-BBCD-4789-88A2-2F9F103F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12512"/>
            <a:ext cx="5652117" cy="24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72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7313-0CCC-49C2-A701-E5233853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 err="1"/>
              <a:t>Dayalogo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7FC3F-32BD-4728-8960-BF4B380CE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4" y="1454564"/>
            <a:ext cx="10515600" cy="2176532"/>
          </a:xfrm>
        </p:spPr>
        <p:txBody>
          <a:bodyPr>
            <a:normAutofit/>
          </a:bodyPr>
          <a:lstStyle/>
          <a:p>
            <a:r>
              <a:rPr lang="en-US" dirty="0"/>
              <a:t>May </a:t>
            </a:r>
            <a:r>
              <a:rPr lang="en-US" dirty="0" err="1"/>
              <a:t>konting</a:t>
            </a:r>
            <a:r>
              <a:rPr lang="en-US" dirty="0"/>
              <a:t> </a:t>
            </a:r>
            <a:r>
              <a:rPr lang="en-US" dirty="0" err="1"/>
              <a:t>lapastangang</a:t>
            </a:r>
            <a:r>
              <a:rPr lang="en-US" dirty="0"/>
              <a:t> </a:t>
            </a:r>
            <a:r>
              <a:rPr lang="en-US" dirty="0" err="1"/>
              <a:t>pananalita</a:t>
            </a:r>
            <a:r>
              <a:rPr lang="en-US" dirty="0"/>
              <a:t> at </a:t>
            </a:r>
            <a:r>
              <a:rPr lang="en-US" dirty="0" err="1"/>
              <a:t>bulyawan</a:t>
            </a:r>
            <a:r>
              <a:rPr lang="en-US" dirty="0"/>
              <a:t> </a:t>
            </a:r>
            <a:r>
              <a:rPr lang="en-US" dirty="0" err="1"/>
              <a:t>dahil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pag</a:t>
            </a:r>
            <a:r>
              <a:rPr lang="en-US" dirty="0"/>
              <a:t> </a:t>
            </a:r>
            <a:r>
              <a:rPr lang="en-US" dirty="0" err="1"/>
              <a:t>tatalo</a:t>
            </a:r>
            <a:r>
              <a:rPr lang="en-US" dirty="0"/>
              <a:t>.</a:t>
            </a:r>
          </a:p>
          <a:p>
            <a:r>
              <a:rPr lang="en-US" dirty="0"/>
              <a:t>May </a:t>
            </a:r>
            <a:r>
              <a:rPr lang="en-US" dirty="0" err="1"/>
              <a:t>konting</a:t>
            </a:r>
            <a:r>
              <a:rPr lang="en-US" dirty="0"/>
              <a:t> </a:t>
            </a:r>
            <a:r>
              <a:rPr lang="en-US" dirty="0" err="1"/>
              <a:t>halong</a:t>
            </a:r>
            <a:r>
              <a:rPr lang="en-US" dirty="0"/>
              <a:t> ingles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lenguahe</a:t>
            </a:r>
            <a:r>
              <a:rPr lang="en-US" dirty="0"/>
              <a:t>.</a:t>
            </a:r>
          </a:p>
          <a:p>
            <a:r>
              <a:rPr lang="en-US" dirty="0" err="1"/>
              <a:t>Malinis</a:t>
            </a:r>
            <a:r>
              <a:rPr lang="en-US" dirty="0"/>
              <a:t> at </a:t>
            </a:r>
            <a:r>
              <a:rPr lang="en-US" dirty="0" err="1"/>
              <a:t>deretsyo</a:t>
            </a:r>
            <a:r>
              <a:rPr lang="en-US" dirty="0"/>
              <a:t> ang </a:t>
            </a:r>
            <a:r>
              <a:rPr lang="en-US" dirty="0" err="1"/>
              <a:t>pag</a:t>
            </a:r>
            <a:r>
              <a:rPr lang="en-US" dirty="0"/>
              <a:t> </a:t>
            </a:r>
            <a:r>
              <a:rPr lang="en-US" dirty="0" err="1"/>
              <a:t>papahatid</a:t>
            </a:r>
            <a:r>
              <a:rPr lang="en-US" dirty="0"/>
              <a:t> ng </a:t>
            </a:r>
            <a:r>
              <a:rPr lang="en-US" dirty="0" err="1"/>
              <a:t>mensahe</a:t>
            </a:r>
            <a:r>
              <a:rPr lang="en-US" dirty="0"/>
              <a:t>.</a:t>
            </a:r>
          </a:p>
          <a:p>
            <a:r>
              <a:rPr lang="en-US" dirty="0"/>
              <a:t>Pag </a:t>
            </a:r>
            <a:r>
              <a:rPr lang="en-US" dirty="0" err="1"/>
              <a:t>utal</a:t>
            </a:r>
            <a:r>
              <a:rPr lang="en-US" dirty="0"/>
              <a:t> </a:t>
            </a:r>
            <a:r>
              <a:rPr lang="en-US" dirty="0" err="1"/>
              <a:t>utal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salita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fidel</a:t>
            </a:r>
            <a:r>
              <a:rPr lang="en-US" dirty="0"/>
              <a:t> </a:t>
            </a:r>
            <a:r>
              <a:rPr lang="en-US" dirty="0" err="1"/>
              <a:t>dahil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PH" b="0" i="0" dirty="0">
                <a:effectLst/>
              </a:rPr>
              <a:t>childhood-onset fluency </a:t>
            </a:r>
            <a:r>
              <a:rPr lang="en-PH" b="1" i="0" dirty="0">
                <a:effectLst/>
              </a:rPr>
              <a:t>disorder</a:t>
            </a:r>
            <a:endParaRPr lang="en-US" dirty="0"/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92192-2F9D-40B6-AC00-A30D698E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43131"/>
            <a:ext cx="5539409" cy="2404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51DF1-D4C7-4BB4-BFFA-2B4BA539D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4" y="3843130"/>
            <a:ext cx="5411649" cy="24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2C80-BBA4-4834-85B4-5FC4E672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13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Gamit</a:t>
            </a:r>
            <a:r>
              <a:rPr lang="en-US" dirty="0">
                <a:latin typeface="Bahnschrift SemiBold" panose="020B0502040204020203" pitchFamily="34" charset="0"/>
              </a:rPr>
              <a:t> ang </a:t>
            </a:r>
            <a:r>
              <a:rPr lang="en-US" dirty="0" err="1">
                <a:latin typeface="Bahnschrift SemiBold" panose="020B0502040204020203" pitchFamily="34" charset="0"/>
              </a:rPr>
              <a:t>Pagdulog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Realismo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B039A-CE8F-4573-8DF7-B9E5AE12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183"/>
            <a:ext cx="10515600" cy="473878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Ang </a:t>
            </a:r>
            <a:r>
              <a:rPr lang="en-US" dirty="0" err="1">
                <a:latin typeface="Bahnschrift SemiBold" panose="020B0502040204020203" pitchFamily="34" charset="0"/>
              </a:rPr>
              <a:t>pelikulang</a:t>
            </a:r>
            <a:r>
              <a:rPr lang="en-US" dirty="0">
                <a:latin typeface="Bahnschrift SemiBold" panose="020B0502040204020203" pitchFamily="34" charset="0"/>
              </a:rPr>
              <a:t> 100 </a:t>
            </a:r>
            <a:r>
              <a:rPr lang="en-US" dirty="0" err="1">
                <a:latin typeface="Bahnschrift SemiBold" panose="020B0502040204020203" pitchFamily="34" charset="0"/>
              </a:rPr>
              <a:t>tula</a:t>
            </a:r>
            <a:r>
              <a:rPr lang="en-US" dirty="0">
                <a:latin typeface="Bahnschrift SemiBold" panose="020B0502040204020203" pitchFamily="34" charset="0"/>
              </a:rPr>
              <a:t> para kay stella ay </a:t>
            </a:r>
            <a:r>
              <a:rPr lang="en-US" dirty="0" err="1">
                <a:latin typeface="Bahnschrift SemiBold" panose="020B0502040204020203" pitchFamily="34" charset="0"/>
              </a:rPr>
              <a:t>masasabing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gumamit</a:t>
            </a:r>
            <a:r>
              <a:rPr lang="en-US" dirty="0">
                <a:latin typeface="Bahnschrift SemiBold" panose="020B0502040204020203" pitchFamily="34" charset="0"/>
              </a:rPr>
              <a:t> ng </a:t>
            </a:r>
            <a:r>
              <a:rPr lang="en-US" dirty="0" err="1">
                <a:latin typeface="Bahnschrift SemiBold" panose="020B0502040204020203" pitchFamily="34" charset="0"/>
              </a:rPr>
              <a:t>realistikong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pagdulog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dahil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eto</a:t>
            </a:r>
            <a:r>
              <a:rPr lang="en-US" dirty="0">
                <a:latin typeface="Bahnschrift SemiBold" panose="020B0502040204020203" pitchFamily="34" charset="0"/>
              </a:rPr>
              <a:t> ay </a:t>
            </a:r>
            <a:r>
              <a:rPr lang="en-US" dirty="0" err="1">
                <a:latin typeface="Bahnschrift SemiBold" panose="020B0502040204020203" pitchFamily="34" charset="0"/>
              </a:rPr>
              <a:t>nangyayari</a:t>
            </a:r>
            <a:r>
              <a:rPr lang="en-US" dirty="0">
                <a:latin typeface="Bahnschrift SemiBold" panose="020B0502040204020203" pitchFamily="34" charset="0"/>
              </a:rPr>
              <a:t> din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totoong</a:t>
            </a:r>
            <a:r>
              <a:rPr lang="en-US" dirty="0">
                <a:latin typeface="Bahnschrift SemiBold" panose="020B0502040204020203" pitchFamily="34" charset="0"/>
              </a:rPr>
              <a:t>  </a:t>
            </a:r>
            <a:r>
              <a:rPr lang="en-US" dirty="0" err="1">
                <a:latin typeface="Bahnschrift SemiBold" panose="020B0502040204020203" pitchFamily="34" charset="0"/>
              </a:rPr>
              <a:t>buhay</a:t>
            </a:r>
            <a:r>
              <a:rPr lang="en-US" dirty="0">
                <a:latin typeface="Bahnschrift SemiBold" panose="020B0502040204020203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Bahnschrift SemiBold" panose="020B0502040204020203" pitchFamily="34" charset="0"/>
              </a:rPr>
              <a:t>Hal: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Ang </a:t>
            </a:r>
            <a:r>
              <a:rPr lang="en-US" dirty="0" err="1">
                <a:latin typeface="Bahnschrift SemiBold" panose="020B0502040204020203" pitchFamily="34" charset="0"/>
              </a:rPr>
              <a:t>dahilan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pag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tutukso</a:t>
            </a:r>
            <a:r>
              <a:rPr lang="en-US" dirty="0">
                <a:latin typeface="Bahnschrift SemiBold" panose="020B0502040204020203" pitchFamily="34" charset="0"/>
              </a:rPr>
              <a:t> kay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 err="1">
                <a:latin typeface="Bahnschrift SemiBold" panose="020B0502040204020203" pitchFamily="34" charset="0"/>
              </a:rPr>
              <a:t>fidel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dahil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kanyang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sakit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 err="1">
                <a:latin typeface="Bahnschrift SemiBold" panose="020B0502040204020203" pitchFamily="34" charset="0"/>
              </a:rPr>
              <a:t>na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nauutal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utal</a:t>
            </a:r>
            <a:r>
              <a:rPr lang="en-US" dirty="0">
                <a:latin typeface="Bahnschrift SemiBold" panose="020B0502040204020203" pitchFamily="34" charset="0"/>
              </a:rPr>
              <a:t>.</a:t>
            </a:r>
          </a:p>
          <a:p>
            <a:r>
              <a:rPr lang="en-US" dirty="0" err="1">
                <a:latin typeface="Bahnschrift SemiBold" panose="020B0502040204020203" pitchFamily="34" charset="0"/>
              </a:rPr>
              <a:t>Masaklap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pag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iibigan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katulad</a:t>
            </a:r>
            <a:r>
              <a:rPr lang="en-US" dirty="0">
                <a:latin typeface="Bahnschrift SemiBold" panose="020B0502040204020203" pitchFamily="34" charset="0"/>
              </a:rPr>
              <a:t> ng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 err="1">
                <a:latin typeface="Bahnschrift SemiBold" panose="020B0502040204020203" pitchFamily="34" charset="0"/>
              </a:rPr>
              <a:t>pinagtagpo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ngunit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hindi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tinadhana</a:t>
            </a:r>
            <a:r>
              <a:rPr lang="en-US" dirty="0">
                <a:latin typeface="Bahnschrift SemiBold" panose="020B0502040204020203" pitchFamily="34" charset="0"/>
              </a:rPr>
              <a:t>. </a:t>
            </a:r>
            <a:br>
              <a:rPr lang="en-US" dirty="0">
                <a:latin typeface="Bahnschrift SemiBold" panose="020B0502040204020203" pitchFamily="34" charset="0"/>
              </a:rPr>
            </a:b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D667-E1F4-4F30-AD78-3406C9C9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00" y="2299427"/>
            <a:ext cx="4329721" cy="189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5B8CB-7EE2-4B81-BF8B-5D05F1A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800" y="4168287"/>
            <a:ext cx="4329721" cy="20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54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1F39-336C-4CC4-8EBA-F52A966C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Pagdulog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Pormalismo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A749-AA1D-48D2-9F2A-FBE36FE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773"/>
            <a:ext cx="10515600" cy="4827557"/>
          </a:xfrm>
        </p:spPr>
        <p:txBody>
          <a:bodyPr/>
          <a:lstStyle/>
          <a:p>
            <a:r>
              <a:rPr lang="en-US" dirty="0" err="1"/>
              <a:t>Pinapakita</a:t>
            </a:r>
            <a:r>
              <a:rPr lang="en-US" dirty="0"/>
              <a:t> ng </a:t>
            </a:r>
            <a:r>
              <a:rPr lang="en-US" dirty="0" err="1"/>
              <a:t>dulog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ito</a:t>
            </a:r>
            <a:r>
              <a:rPr lang="en-US" dirty="0"/>
              <a:t> kung </a:t>
            </a:r>
            <a:r>
              <a:rPr lang="en-US" dirty="0" err="1"/>
              <a:t>paano</a:t>
            </a:r>
            <a:r>
              <a:rPr lang="en-US" dirty="0"/>
              <a:t> ang </a:t>
            </a:r>
            <a:r>
              <a:rPr lang="en-US" dirty="0" err="1"/>
              <a:t>pagkakabuo</a:t>
            </a:r>
            <a:r>
              <a:rPr lang="en-US" dirty="0"/>
              <a:t> o </a:t>
            </a:r>
            <a:r>
              <a:rPr lang="en-US" dirty="0" err="1"/>
              <a:t>estruktura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paggawa</a:t>
            </a:r>
            <a:r>
              <a:rPr lang="en-US" dirty="0"/>
              <a:t> ng </a:t>
            </a:r>
            <a:r>
              <a:rPr lang="en-US" dirty="0" err="1"/>
              <a:t>pelikula</a:t>
            </a:r>
            <a:r>
              <a:rPr lang="en-US" dirty="0"/>
              <a:t>. </a:t>
            </a:r>
          </a:p>
          <a:p>
            <a:r>
              <a:rPr lang="en-US" dirty="0"/>
              <a:t>Sa una, </a:t>
            </a:r>
            <a:r>
              <a:rPr lang="en-US" dirty="0" err="1"/>
              <a:t>makikita</a:t>
            </a:r>
            <a:r>
              <a:rPr lang="en-US" dirty="0"/>
              <a:t> </a:t>
            </a:r>
            <a:r>
              <a:rPr lang="en-US" dirty="0" err="1"/>
              <a:t>natin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hindi</a:t>
            </a:r>
            <a:r>
              <a:rPr lang="en-US" dirty="0"/>
              <a:t> </a:t>
            </a:r>
            <a:r>
              <a:rPr lang="en-US" dirty="0" err="1"/>
              <a:t>nagpatumpik-tumpik</a:t>
            </a:r>
            <a:r>
              <a:rPr lang="en-US" dirty="0"/>
              <a:t> pa ang </a:t>
            </a:r>
            <a:r>
              <a:rPr lang="en-US" dirty="0" err="1"/>
              <a:t>kwento</a:t>
            </a:r>
            <a:r>
              <a:rPr lang="en-US" dirty="0"/>
              <a:t> </a:t>
            </a:r>
            <a:r>
              <a:rPr lang="en-US" dirty="0" err="1"/>
              <a:t>dahil</a:t>
            </a:r>
            <a:r>
              <a:rPr lang="en-US" dirty="0"/>
              <a:t> </a:t>
            </a:r>
            <a:r>
              <a:rPr lang="en-US" dirty="0" err="1"/>
              <a:t>sinimulan</a:t>
            </a:r>
            <a:r>
              <a:rPr lang="en-US" dirty="0"/>
              <a:t> ang </a:t>
            </a:r>
            <a:r>
              <a:rPr lang="en-US" dirty="0" err="1"/>
              <a:t>pelikula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kung </a:t>
            </a:r>
            <a:r>
              <a:rPr lang="en-US" dirty="0" err="1"/>
              <a:t>ano</a:t>
            </a:r>
            <a:r>
              <a:rPr lang="en-US" dirty="0"/>
              <a:t> </a:t>
            </a:r>
            <a:r>
              <a:rPr lang="en-US" dirty="0" err="1"/>
              <a:t>talaga</a:t>
            </a:r>
            <a:r>
              <a:rPr lang="en-US" dirty="0"/>
              <a:t> ang pang-</a:t>
            </a:r>
            <a:r>
              <a:rPr lang="en-US" dirty="0" err="1"/>
              <a:t>unang</a:t>
            </a:r>
            <a:r>
              <a:rPr lang="en-US" dirty="0"/>
              <a:t> </a:t>
            </a:r>
            <a:r>
              <a:rPr lang="en-US" dirty="0" err="1"/>
              <a:t>pangyayari</a:t>
            </a:r>
            <a:r>
              <a:rPr lang="en-US" dirty="0"/>
              <a:t> ng </a:t>
            </a:r>
            <a:r>
              <a:rPr lang="en-US" dirty="0" err="1"/>
              <a:t>kwento</a:t>
            </a:r>
            <a:r>
              <a:rPr lang="en-US" dirty="0"/>
              <a:t>. </a:t>
            </a:r>
          </a:p>
          <a:p>
            <a:r>
              <a:rPr lang="en-US" dirty="0" err="1"/>
              <a:t>Gumamit</a:t>
            </a:r>
            <a:r>
              <a:rPr lang="en-US" dirty="0"/>
              <a:t> din </a:t>
            </a:r>
            <a:r>
              <a:rPr lang="en-US" dirty="0" err="1"/>
              <a:t>sila</a:t>
            </a:r>
            <a:r>
              <a:rPr lang="en-US" dirty="0"/>
              <a:t> ng </a:t>
            </a:r>
            <a:r>
              <a:rPr lang="en-US" dirty="0" err="1"/>
              <a:t>mga</a:t>
            </a:r>
            <a:r>
              <a:rPr lang="en-US" dirty="0"/>
              <a:t> </a:t>
            </a:r>
            <a:r>
              <a:rPr lang="en-US" dirty="0" err="1"/>
              <a:t>salitang</a:t>
            </a:r>
            <a:r>
              <a:rPr lang="en-US" dirty="0"/>
              <a:t> di </a:t>
            </a:r>
            <a:r>
              <a:rPr lang="en-US" dirty="0" err="1"/>
              <a:t>kaaya-aya</a:t>
            </a:r>
            <a:r>
              <a:rPr lang="en-US" dirty="0"/>
              <a:t> </a:t>
            </a:r>
            <a:r>
              <a:rPr lang="en-US" dirty="0" err="1"/>
              <a:t>upang</a:t>
            </a:r>
            <a:r>
              <a:rPr lang="en-US" dirty="0"/>
              <a:t> </a:t>
            </a:r>
            <a:r>
              <a:rPr lang="en-US" dirty="0" err="1"/>
              <a:t>bumagay</a:t>
            </a:r>
            <a:r>
              <a:rPr lang="en-US" dirty="0"/>
              <a:t> at mas </a:t>
            </a:r>
            <a:r>
              <a:rPr lang="en-US" dirty="0" err="1"/>
              <a:t>madama</a:t>
            </a:r>
            <a:r>
              <a:rPr lang="en-US" dirty="0"/>
              <a:t> ang </a:t>
            </a:r>
            <a:r>
              <a:rPr lang="en-US" dirty="0" err="1"/>
              <a:t>pagganap</a:t>
            </a:r>
            <a:r>
              <a:rPr lang="en-US" dirty="0"/>
              <a:t> ng </a:t>
            </a:r>
            <a:r>
              <a:rPr lang="en-US" dirty="0" err="1"/>
              <a:t>mga</a:t>
            </a:r>
            <a:r>
              <a:rPr lang="en-US" dirty="0"/>
              <a:t> actor.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19E89-51D4-4F94-B52D-39D54519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04" y="4341685"/>
            <a:ext cx="5440792" cy="23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0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EEEE-B3ED-4E23-8451-90293C7C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8" y="258593"/>
            <a:ext cx="10515600" cy="771217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Ang </a:t>
            </a:r>
            <a:r>
              <a:rPr lang="en-US" dirty="0" err="1">
                <a:latin typeface="Bahnschrift SemiBold" panose="020B0502040204020203" pitchFamily="34" charset="0"/>
              </a:rPr>
              <a:t>mga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aral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nais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ipabatid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58E2-E4B6-41FD-B2C1-F5D110DEC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1" y="1180730"/>
            <a:ext cx="7136101" cy="523782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i="1" dirty="0" err="1"/>
              <a:t>Huwag</a:t>
            </a:r>
            <a:r>
              <a:rPr lang="en-US" sz="2400" i="1" dirty="0"/>
              <a:t> </a:t>
            </a:r>
            <a:r>
              <a:rPr lang="en-US" sz="2400" i="1" dirty="0" err="1"/>
              <a:t>ibigay</a:t>
            </a:r>
            <a:r>
              <a:rPr lang="en-US" sz="2400" i="1" dirty="0"/>
              <a:t> </a:t>
            </a:r>
            <a:r>
              <a:rPr lang="en-US" sz="2400" i="1" dirty="0" err="1"/>
              <a:t>lahat</a:t>
            </a:r>
            <a:r>
              <a:rPr lang="en-US" sz="2400" i="1" dirty="0"/>
              <a:t>, </a:t>
            </a:r>
            <a:r>
              <a:rPr lang="en-US" sz="2400" i="1" dirty="0" err="1"/>
              <a:t>magtira</a:t>
            </a:r>
            <a:r>
              <a:rPr lang="en-US" sz="2400" i="1" dirty="0"/>
              <a:t> para </a:t>
            </a:r>
            <a:r>
              <a:rPr lang="en-US" sz="2400" i="1" dirty="0" err="1"/>
              <a:t>sa</a:t>
            </a:r>
            <a:r>
              <a:rPr lang="en-US" sz="2400" i="1" dirty="0"/>
              <a:t> </a:t>
            </a:r>
            <a:r>
              <a:rPr lang="en-US" sz="2400" i="1" dirty="0" err="1"/>
              <a:t>sarili</a:t>
            </a:r>
            <a:r>
              <a:rPr lang="en-US" sz="2400" i="1" dirty="0"/>
              <a:t>. </a:t>
            </a:r>
            <a:r>
              <a:rPr lang="en-US" sz="2400" dirty="0" err="1"/>
              <a:t>Kilalanin</a:t>
            </a:r>
            <a:r>
              <a:rPr lang="en-US" sz="2400" dirty="0"/>
              <a:t> </a:t>
            </a:r>
            <a:r>
              <a:rPr lang="en-US" sz="2400" dirty="0" err="1"/>
              <a:t>muna</a:t>
            </a:r>
            <a:r>
              <a:rPr lang="en-US" sz="2400" dirty="0"/>
              <a:t> </a:t>
            </a:r>
            <a:r>
              <a:rPr lang="en-US" sz="2400" dirty="0" err="1"/>
              <a:t>nang</a:t>
            </a:r>
            <a:r>
              <a:rPr lang="en-US" sz="2400" dirty="0"/>
              <a:t> </a:t>
            </a:r>
            <a:r>
              <a:rPr lang="en-US" sz="2400" dirty="0" err="1"/>
              <a:t>husto</a:t>
            </a:r>
            <a:r>
              <a:rPr lang="en-US" sz="2400" dirty="0"/>
              <a:t> ang </a:t>
            </a:r>
            <a:r>
              <a:rPr lang="en-US" sz="2400" dirty="0" err="1"/>
              <a:t>tao</a:t>
            </a:r>
            <a:r>
              <a:rPr lang="en-US" sz="2400" dirty="0"/>
              <a:t> </a:t>
            </a:r>
            <a:r>
              <a:rPr lang="en-US" sz="2400" dirty="0" err="1"/>
              <a:t>bago</a:t>
            </a:r>
            <a:r>
              <a:rPr lang="en-US" sz="2400" dirty="0"/>
              <a:t> </a:t>
            </a:r>
            <a:r>
              <a:rPr lang="en-US" sz="2400" dirty="0" err="1"/>
              <a:t>gumawa</a:t>
            </a:r>
            <a:r>
              <a:rPr lang="en-US" sz="2400" dirty="0"/>
              <a:t> ng </a:t>
            </a:r>
            <a:r>
              <a:rPr lang="en-US" sz="2400" dirty="0" err="1"/>
              <a:t>mga</a:t>
            </a:r>
            <a:r>
              <a:rPr lang="en-US" sz="2400" dirty="0"/>
              <a:t> </a:t>
            </a:r>
            <a:r>
              <a:rPr lang="en-US" sz="2400" dirty="0" err="1"/>
              <a:t>desisyong</a:t>
            </a:r>
            <a:r>
              <a:rPr lang="en-US" sz="2400" dirty="0"/>
              <a:t> </a:t>
            </a:r>
            <a:r>
              <a:rPr lang="en-US" sz="2400" dirty="0" err="1"/>
              <a:t>maaaring</a:t>
            </a:r>
            <a:r>
              <a:rPr lang="en-US" sz="2400" dirty="0"/>
              <a:t> </a:t>
            </a:r>
            <a:r>
              <a:rPr lang="en-US" sz="2400" dirty="0" err="1"/>
              <a:t>makasira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ating</a:t>
            </a:r>
            <a:r>
              <a:rPr lang="en-US" sz="2400" dirty="0"/>
              <a:t> </a:t>
            </a:r>
            <a:r>
              <a:rPr lang="en-US" sz="2400" dirty="0" err="1"/>
              <a:t>buhay</a:t>
            </a:r>
            <a:r>
              <a:rPr lang="en-US" sz="2400" dirty="0"/>
              <a:t>.</a:t>
            </a:r>
            <a:endParaRPr lang="en-US" sz="2400" i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i="1" dirty="0"/>
              <a:t> </a:t>
            </a:r>
            <a:r>
              <a:rPr lang="en-US" sz="2400" i="1" dirty="0" err="1"/>
              <a:t>Huwag</a:t>
            </a:r>
            <a:r>
              <a:rPr lang="en-US" sz="2400" i="1" dirty="0"/>
              <a:t> </a:t>
            </a:r>
            <a:r>
              <a:rPr lang="en-US" sz="2400" i="1" dirty="0" err="1"/>
              <a:t>gawing</a:t>
            </a:r>
            <a:r>
              <a:rPr lang="en-US" sz="2400" i="1" dirty="0"/>
              <a:t> </a:t>
            </a:r>
            <a:r>
              <a:rPr lang="en-US" sz="2400" i="1" dirty="0" err="1"/>
              <a:t>mundo</a:t>
            </a:r>
            <a:r>
              <a:rPr lang="en-US" sz="2400" i="1" dirty="0"/>
              <a:t> ang </a:t>
            </a:r>
            <a:r>
              <a:rPr lang="en-US" sz="2400" i="1" dirty="0" err="1"/>
              <a:t>alam</a:t>
            </a:r>
            <a:r>
              <a:rPr lang="en-US" sz="2400" i="1" dirty="0"/>
              <a:t> </a:t>
            </a:r>
            <a:r>
              <a:rPr lang="en-US" sz="2400" i="1" dirty="0" err="1"/>
              <a:t>mong</a:t>
            </a:r>
            <a:r>
              <a:rPr lang="en-US" sz="2400" i="1" dirty="0"/>
              <a:t> </a:t>
            </a:r>
            <a:r>
              <a:rPr lang="en-US" sz="2400" i="1" dirty="0" err="1"/>
              <a:t>tao</a:t>
            </a:r>
            <a:r>
              <a:rPr lang="en-US" sz="2400" i="1" dirty="0"/>
              <a:t> lang.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I </a:t>
            </a:r>
            <a:r>
              <a:rPr lang="en-US" sz="2400" dirty="0" err="1"/>
              <a:t>pag</a:t>
            </a:r>
            <a:r>
              <a:rPr lang="en-US" sz="2400" dirty="0"/>
              <a:t> </a:t>
            </a:r>
            <a:r>
              <a:rPr lang="en-US" sz="2400" dirty="0" err="1"/>
              <a:t>patuloy</a:t>
            </a:r>
            <a:r>
              <a:rPr lang="en-US" sz="2400" dirty="0"/>
              <a:t> ang </a:t>
            </a:r>
            <a:r>
              <a:rPr lang="en-US" sz="2400" dirty="0" err="1"/>
              <a:t>iyong</a:t>
            </a:r>
            <a:r>
              <a:rPr lang="en-US" sz="2400" dirty="0"/>
              <a:t> </a:t>
            </a:r>
            <a:r>
              <a:rPr lang="en-US" sz="2400" dirty="0" err="1"/>
              <a:t>pangarap</a:t>
            </a:r>
            <a:r>
              <a:rPr lang="en-US" sz="2400" dirty="0"/>
              <a:t> </a:t>
            </a:r>
            <a:r>
              <a:rPr lang="en-US" sz="2400" dirty="0" err="1"/>
              <a:t>sakabila</a:t>
            </a:r>
            <a:r>
              <a:rPr lang="en-US" sz="2400" dirty="0"/>
              <a:t> ng </a:t>
            </a:r>
            <a:r>
              <a:rPr lang="en-US" sz="2400" dirty="0" err="1"/>
              <a:t>mga</a:t>
            </a:r>
            <a:r>
              <a:rPr lang="en-US" sz="2400" dirty="0"/>
              <a:t> </a:t>
            </a:r>
            <a:r>
              <a:rPr lang="en-US" sz="2400" dirty="0" err="1"/>
              <a:t>hadlang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daan</a:t>
            </a:r>
            <a:r>
              <a:rPr lang="en-US" sz="2400" dirty="0"/>
              <a:t> </a:t>
            </a:r>
            <a:r>
              <a:rPr lang="en-US" sz="2400" dirty="0" err="1"/>
              <a:t>patungo</a:t>
            </a:r>
            <a:r>
              <a:rPr lang="en-US" sz="2400" dirty="0"/>
              <a:t> </a:t>
            </a:r>
            <a:r>
              <a:rPr lang="en-US" sz="2400" dirty="0" err="1"/>
              <a:t>dito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err="1"/>
              <a:t>Alamin</a:t>
            </a:r>
            <a:r>
              <a:rPr lang="en-US" sz="2400" dirty="0"/>
              <a:t> </a:t>
            </a:r>
            <a:r>
              <a:rPr lang="en-US" sz="2400" dirty="0" err="1"/>
              <a:t>mo</a:t>
            </a:r>
            <a:r>
              <a:rPr lang="en-US" sz="2400" dirty="0"/>
              <a:t> ang </a:t>
            </a:r>
            <a:r>
              <a:rPr lang="en-US" sz="2400" dirty="0" err="1"/>
              <a:t>sarili</a:t>
            </a:r>
            <a:r>
              <a:rPr lang="en-US" sz="2400" dirty="0"/>
              <a:t> </a:t>
            </a:r>
            <a:r>
              <a:rPr lang="en-US" sz="2400" dirty="0" err="1"/>
              <a:t>mong</a:t>
            </a:r>
            <a:r>
              <a:rPr lang="en-US" sz="2400" dirty="0"/>
              <a:t> </a:t>
            </a:r>
            <a:r>
              <a:rPr lang="en-US" sz="2400" dirty="0" err="1"/>
              <a:t>halaga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err="1"/>
              <a:t>Huwag</a:t>
            </a:r>
            <a:r>
              <a:rPr lang="en-US" sz="2400" dirty="0"/>
              <a:t> </a:t>
            </a:r>
            <a:r>
              <a:rPr lang="en-US" sz="2400" dirty="0" err="1"/>
              <a:t>hayaang</a:t>
            </a:r>
            <a:r>
              <a:rPr lang="en-US" sz="2400" dirty="0"/>
              <a:t> mag </a:t>
            </a:r>
            <a:r>
              <a:rPr lang="en-US" sz="2400" dirty="0" err="1"/>
              <a:t>patama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mga</a:t>
            </a:r>
            <a:r>
              <a:rPr lang="en-US" sz="2400" dirty="0"/>
              <a:t> </a:t>
            </a:r>
            <a:r>
              <a:rPr lang="en-US" sz="2400" dirty="0" err="1"/>
              <a:t>sinasabi</a:t>
            </a:r>
            <a:r>
              <a:rPr lang="en-US" sz="2400" dirty="0"/>
              <a:t> ng </a:t>
            </a:r>
            <a:r>
              <a:rPr lang="en-US" sz="2400" dirty="0" err="1"/>
              <a:t>iba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err="1"/>
              <a:t>Huwag</a:t>
            </a:r>
            <a:r>
              <a:rPr lang="en-US" sz="2400" dirty="0"/>
              <a:t> </a:t>
            </a:r>
            <a:r>
              <a:rPr lang="en-US" sz="2400" dirty="0" err="1"/>
              <a:t>mawawalan</a:t>
            </a:r>
            <a:r>
              <a:rPr lang="en-US" sz="2400" dirty="0"/>
              <a:t> ng </a:t>
            </a:r>
            <a:r>
              <a:rPr lang="en-US" sz="2400" dirty="0" err="1"/>
              <a:t>pag-asa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err="1"/>
              <a:t>Umamin</a:t>
            </a:r>
            <a:r>
              <a:rPr lang="en-US" sz="2400" dirty="0"/>
              <a:t> </a:t>
            </a:r>
            <a:r>
              <a:rPr lang="en-US" sz="2400" dirty="0" err="1"/>
              <a:t>agad</a:t>
            </a:r>
            <a:r>
              <a:rPr lang="en-US" sz="2400" dirty="0"/>
              <a:t> </a:t>
            </a:r>
            <a:r>
              <a:rPr lang="en-US" sz="2400" dirty="0" err="1"/>
              <a:t>habang</a:t>
            </a:r>
            <a:r>
              <a:rPr lang="en-US" sz="2400" dirty="0"/>
              <a:t> may </a:t>
            </a:r>
            <a:r>
              <a:rPr lang="en-US" sz="2400" dirty="0" err="1"/>
              <a:t>pag</a:t>
            </a:r>
            <a:r>
              <a:rPr lang="en-US" sz="2400" dirty="0"/>
              <a:t> </a:t>
            </a:r>
            <a:r>
              <a:rPr lang="en-US" sz="2400" dirty="0" err="1"/>
              <a:t>kakataon</a:t>
            </a:r>
            <a:r>
              <a:rPr lang="en-US" sz="2400" dirty="0"/>
              <a:t> pa.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err="1"/>
              <a:t>Matutong</a:t>
            </a:r>
            <a:r>
              <a:rPr lang="en-US" sz="2400" dirty="0"/>
              <a:t> </a:t>
            </a:r>
            <a:r>
              <a:rPr lang="en-US" sz="2400" dirty="0" err="1"/>
              <a:t>pahalagahan</a:t>
            </a:r>
            <a:r>
              <a:rPr lang="en-US" sz="2400" dirty="0"/>
              <a:t> ang </a:t>
            </a:r>
            <a:r>
              <a:rPr lang="en-US" sz="2400" dirty="0" err="1"/>
              <a:t>mga</a:t>
            </a:r>
            <a:r>
              <a:rPr lang="en-US" sz="2400" dirty="0"/>
              <a:t> </a:t>
            </a:r>
            <a:r>
              <a:rPr lang="en-US" sz="2400" dirty="0" err="1"/>
              <a:t>tao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paligid</a:t>
            </a:r>
            <a:r>
              <a:rPr lang="en-US" sz="2400" dirty="0"/>
              <a:t> mo.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251E2-575E-4441-BE20-2A7B7D27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252" y="874649"/>
            <a:ext cx="4267199" cy="1855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3C734-2B5C-4DC1-8E59-9DBF5DC7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51" y="2701155"/>
            <a:ext cx="4267199" cy="185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22D17A-3FB0-4980-8B44-BBB4CDDC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251" y="4559855"/>
            <a:ext cx="4267199" cy="18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4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FB33-552E-4D09-92E4-05202D99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020" y="551557"/>
            <a:ext cx="10515600" cy="859992"/>
          </a:xfrm>
        </p:spPr>
        <p:txBody>
          <a:bodyPr/>
          <a:lstStyle/>
          <a:p>
            <a:r>
              <a:rPr lang="en-US" dirty="0" err="1">
                <a:latin typeface="Bahnschrift SemiBold" panose="020B0502040204020203" pitchFamily="34" charset="0"/>
              </a:rPr>
              <a:t>Tema</a:t>
            </a:r>
            <a:r>
              <a:rPr lang="en-US" dirty="0">
                <a:latin typeface="Bahnschrift SemiBold" panose="020B0502040204020203" pitchFamily="34" charset="0"/>
              </a:rPr>
              <a:t> ng </a:t>
            </a:r>
            <a:r>
              <a:rPr lang="en-US" dirty="0" err="1">
                <a:latin typeface="Bahnschrift SemiBold" panose="020B0502040204020203" pitchFamily="34" charset="0"/>
              </a:rPr>
              <a:t>Pelikula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74F5-2B2C-430C-AE8B-79DB00B65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020" y="1606858"/>
            <a:ext cx="10515600" cy="4774291"/>
          </a:xfrm>
        </p:spPr>
        <p:txBody>
          <a:bodyPr>
            <a:normAutofit lnSpcReduction="10000"/>
          </a:bodyPr>
          <a:lstStyle/>
          <a:p>
            <a:r>
              <a:rPr lang="en-US" sz="4000" dirty="0" err="1">
                <a:latin typeface="Bahnschrift Light SemiCondensed" panose="020B0502040204020203" pitchFamily="34" charset="0"/>
              </a:rPr>
              <a:t>Pamilya</a:t>
            </a:r>
            <a:endParaRPr lang="en-US" sz="4000" dirty="0">
              <a:latin typeface="Bahnschrift Light SemiCondensed" panose="020B0502040204020203" pitchFamily="34" charset="0"/>
            </a:endParaRPr>
          </a:p>
          <a:p>
            <a:r>
              <a:rPr lang="en-US" sz="4000" dirty="0" err="1">
                <a:latin typeface="Bahnschrift Light SemiCondensed" panose="020B0502040204020203" pitchFamily="34" charset="0"/>
              </a:rPr>
              <a:t>Pagmamahalan</a:t>
            </a:r>
            <a:endParaRPr lang="en-US" sz="4000" dirty="0">
              <a:latin typeface="Bahnschrift Light SemiCondensed" panose="020B0502040204020203" pitchFamily="34" charset="0"/>
            </a:endParaRPr>
          </a:p>
          <a:p>
            <a:r>
              <a:rPr lang="en-US" sz="4000" dirty="0" err="1">
                <a:latin typeface="Bahnschrift Light SemiCondensed" panose="020B0502040204020203" pitchFamily="34" charset="0"/>
              </a:rPr>
              <a:t>Pangarap</a:t>
            </a:r>
            <a:endParaRPr lang="en-US" sz="4000" dirty="0">
              <a:latin typeface="Bahnschrift Light SemiCondensed" panose="020B0502040204020203" pitchFamily="34" charset="0"/>
            </a:endParaRPr>
          </a:p>
          <a:p>
            <a:r>
              <a:rPr lang="en-US" sz="4000" dirty="0" err="1">
                <a:latin typeface="Bahnschrift Light SemiCondensed" panose="020B0502040204020203" pitchFamily="34" charset="0"/>
              </a:rPr>
              <a:t>Pagkakaibigan</a:t>
            </a:r>
            <a:endParaRPr lang="en-US" sz="4000" dirty="0">
              <a:latin typeface="Bahnschrift Light SemiCondensed" panose="020B0502040204020203" pitchFamily="34" charset="0"/>
            </a:endParaRPr>
          </a:p>
          <a:p>
            <a:r>
              <a:rPr lang="en-US" sz="4000" dirty="0" err="1">
                <a:latin typeface="Bahnschrift Light SemiCondensed" panose="020B0502040204020203" pitchFamily="34" charset="0"/>
              </a:rPr>
              <a:t>Pagdurusa</a:t>
            </a:r>
            <a:endParaRPr lang="en-US" sz="4000" dirty="0">
              <a:latin typeface="Bahnschrift Light SemiCondensed" panose="020B0502040204020203" pitchFamily="34" charset="0"/>
            </a:endParaRPr>
          </a:p>
          <a:p>
            <a:r>
              <a:rPr lang="en-US" sz="4000" dirty="0" err="1">
                <a:latin typeface="Bahnschrift Light SemiCondensed" panose="020B0502040204020203" pitchFamily="34" charset="0"/>
              </a:rPr>
              <a:t>Pagmamalupit</a:t>
            </a:r>
            <a:endParaRPr lang="en-US" sz="40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90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2672-9573-45E1-B8BD-F95DA6A9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68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Buod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9FB-33F4-4B0E-8CF1-BF52E6BB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858"/>
            <a:ext cx="10515600" cy="5210645"/>
          </a:xfrm>
        </p:spPr>
        <p:txBody>
          <a:bodyPr>
            <a:noAutofit/>
          </a:bodyPr>
          <a:lstStyle/>
          <a:p>
            <a:r>
              <a:rPr lang="en-US" b="0" i="0" dirty="0">
                <a:effectLst/>
                <a:latin typeface="Bahnschrift SemiBold" panose="020B0502040204020203" pitchFamily="34" charset="0"/>
              </a:rPr>
              <a:t>Si Joselito, ay may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kapansanan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at may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matalinong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anak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Y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esha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 Isang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araw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J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oselito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nakipag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-away kay Defense Secretary </a:t>
            </a:r>
            <a:r>
              <a:rPr lang="en-US" dirty="0" err="1">
                <a:latin typeface="Bahnschrift SemiBold" panose="020B0502040204020203" pitchFamily="34" charset="0"/>
              </a:rPr>
              <a:t>Y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ulo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dahil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huling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bag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sailormoon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dirty="0">
                <a:latin typeface="Bahnschrift SemiBold" panose="020B0502040204020203" pitchFamily="34" charset="0"/>
              </a:rPr>
              <a:t>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a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kadahilanang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sailor moon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bag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kanya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dapat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bilhin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ay regalo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kay </a:t>
            </a:r>
            <a:r>
              <a:rPr lang="en-US" dirty="0" err="1">
                <a:latin typeface="Bahnschrift SemiBold" panose="020B0502040204020203" pitchFamily="34" charset="0"/>
              </a:rPr>
              <a:t>Y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esha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b="0" i="0" dirty="0">
              <a:effectLst/>
              <a:latin typeface="Bahnschrift SemiBold" panose="020B0502040204020203" pitchFamily="34" charset="0"/>
            </a:endParaRPr>
          </a:p>
          <a:p>
            <a:r>
              <a:rPr lang="en-US" b="0" i="0" dirty="0" err="1">
                <a:effectLst/>
                <a:latin typeface="Bahnschrift SemiBold" panose="020B0502040204020203" pitchFamily="34" charset="0"/>
              </a:rPr>
              <a:t>Kasagsagan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ulan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nakita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J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oselito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anak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babae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Secretary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Yulo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,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sinundan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dahil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nais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sanang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hingin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bag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bata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dirty="0" err="1">
                <a:latin typeface="Bahnschrift SemiBold" panose="020B0502040204020203" pitchFamily="34" charset="0"/>
              </a:rPr>
              <a:t>N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gunit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hindi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inaasahan</a:t>
            </a:r>
            <a:r>
              <a:rPr lang="en-US" dirty="0" err="1">
                <a:latin typeface="Bahnschrift SemiBold" panose="020B0502040204020203" pitchFamily="34" charset="0"/>
              </a:rPr>
              <a:t>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pangyayari</a:t>
            </a:r>
            <a:r>
              <a:rPr lang="en-US" dirty="0">
                <a:latin typeface="Bahnschrift SemiBold" panose="020B0502040204020203" pitchFamily="34" charset="0"/>
              </a:rPr>
              <a:t>, 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bata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namatay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aksidente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, kung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nadulas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dahil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basang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simento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nagdusa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nakamamatay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pagkabagok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ulo. Si </a:t>
            </a:r>
            <a:r>
              <a:rPr lang="en-US" dirty="0">
                <a:latin typeface="Bahnschrift SemiBold" panose="020B0502040204020203" pitchFamily="34" charset="0"/>
              </a:rPr>
              <a:t>J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oselito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pinagkamalang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may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sala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sapagkat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naroon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oras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iyon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naaktuhang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binubuksan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zipper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pantalon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Sinamantala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pulisya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kapansanan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pinipilit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siyang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aminin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krimen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habang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hindi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pinapansin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labis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ebidensya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8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19868-1574-4366-AD68-455D6274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341"/>
            <a:ext cx="10515600" cy="5211449"/>
          </a:xfrm>
        </p:spPr>
        <p:txBody>
          <a:bodyPr>
            <a:noAutofit/>
          </a:bodyPr>
          <a:lstStyle/>
          <a:p>
            <a:pPr algn="l" fontAlgn="base"/>
            <a:r>
              <a:rPr lang="en-US" b="0" i="0" dirty="0">
                <a:effectLst/>
                <a:latin typeface="Bahnschrift SemiBold" panose="020B0502040204020203" pitchFamily="34" charset="0"/>
              </a:rPr>
              <a:t>Di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nagtagal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Joselito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inakusahan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pang-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aabusong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sekswal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pagdukot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pagpatay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batang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babae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</a:t>
            </a:r>
          </a:p>
          <a:p>
            <a:pPr marL="0" indent="0" algn="l" fontAlgn="base">
              <a:buNone/>
            </a:pPr>
            <a:endParaRPr lang="en-US" b="0" i="0" dirty="0">
              <a:effectLst/>
              <a:latin typeface="Bahnschrift SemiBold" panose="020B0502040204020203" pitchFamily="34" charset="0"/>
            </a:endParaRPr>
          </a:p>
          <a:p>
            <a:pPr algn="l" fontAlgn="base"/>
            <a:r>
              <a:rPr lang="en-US" b="0" i="0" dirty="0">
                <a:effectLst/>
                <a:latin typeface="Bahnschrift SemiBold" panose="020B0502040204020203" pitchFamily="34" charset="0"/>
              </a:rPr>
              <a:t>Sa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bilangguan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naging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kaibigan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kasama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preso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dirty="0" err="1">
                <a:latin typeface="Bahnschrift SemiBold" panose="020B0502040204020203" pitchFamily="34" charset="0"/>
              </a:rPr>
              <a:t>n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iligtas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leader ng gang at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bilang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kapalit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,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hiling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Jo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selito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makasama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muli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anak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Magkakasama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silang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bumuo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plano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upang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ipuslit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Y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esha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loob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selda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 Di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nagtagal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sila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naniniwalang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mabait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tao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napagbintangan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lamang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J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oselito.</a:t>
            </a:r>
          </a:p>
        </p:txBody>
      </p:sp>
    </p:spTree>
    <p:extLst>
      <p:ext uri="{BB962C8B-B14F-4D97-AF65-F5344CB8AC3E}">
        <p14:creationId xmlns:p14="http://schemas.microsoft.com/office/powerpoint/2010/main" val="25866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35044-482A-4BF0-9EC2-0901E54D2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2458"/>
            <a:ext cx="10515600" cy="5800418"/>
          </a:xfrm>
        </p:spPr>
        <p:txBody>
          <a:bodyPr>
            <a:noAutofit/>
          </a:bodyPr>
          <a:lstStyle/>
          <a:p>
            <a:r>
              <a:rPr lang="en-US" b="0" i="0" dirty="0" err="1">
                <a:effectLst/>
                <a:latin typeface="Bahnschrift SemiBold" panose="020B0502040204020203" pitchFamily="34" charset="0"/>
              </a:rPr>
              <a:t>Mula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noon,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kasamahan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nagturo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nagbigay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lakas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loob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kanya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upang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magsabi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totoong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nangyare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pagkamatay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bata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Ngunit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binantaan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J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oselito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Secretary </a:t>
            </a:r>
            <a:r>
              <a:rPr lang="en-US" dirty="0" err="1">
                <a:latin typeface="Bahnschrift SemiBold" panose="020B0502040204020203" pitchFamily="34" charset="0"/>
              </a:rPr>
              <a:t>Y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ulo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papatayin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nila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Y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esha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kung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hindi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sasabihin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ginusto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niyang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patayin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bata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Pinili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Lito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isakripisyo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sarili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</a:t>
            </a:r>
          </a:p>
          <a:p>
            <a:endParaRPr lang="en-US" b="0" i="0" dirty="0">
              <a:effectLst/>
              <a:latin typeface="Bahnschrift SemiBold" panose="020B0502040204020203" pitchFamily="34" charset="0"/>
            </a:endParaRP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Si </a:t>
            </a:r>
            <a:r>
              <a:rPr lang="en-US" dirty="0">
                <a:solidFill>
                  <a:srgbClr val="000000"/>
                </a:solidFill>
                <a:latin typeface="Bahnschrift SemiBold" panose="020B0502040204020203" pitchFamily="34" charset="0"/>
              </a:rPr>
              <a:t>J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oselito ay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hinatulang</a:t>
            </a:r>
            <a:r>
              <a:rPr lang="en-US" dirty="0">
                <a:solidFill>
                  <a:srgbClr val="000000"/>
                </a:solidFill>
                <a:latin typeface="Bahnschrift SemiBold" panose="020B0502040204020203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guilty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binigyang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parusang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kamatayan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. </a:t>
            </a:r>
          </a:p>
          <a:p>
            <a:pPr marL="0" indent="0" algn="l" fontAlgn="base">
              <a:buNone/>
            </a:pPr>
            <a:endParaRPr lang="en-US" b="0" i="0" dirty="0">
              <a:solidFill>
                <a:srgbClr val="000000"/>
              </a:solidFill>
              <a:effectLst/>
              <a:latin typeface="Bahnschrift SemiBold" panose="020B0502040204020203" pitchFamily="34" charset="0"/>
            </a:endParaRP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araw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kanyang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kamatayan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ay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Disyembre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23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kung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saan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kasabay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kaarawan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ni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Yesha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707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E8D5-2664-48B4-AE8C-B9AB6FEB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416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4271-00A8-4F20-AB14-3E1B2284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0113"/>
            <a:ext cx="10515600" cy="5575176"/>
          </a:xfrm>
        </p:spPr>
        <p:txBody>
          <a:bodyPr>
            <a:normAutofit fontScale="92500"/>
          </a:bodyPr>
          <a:lstStyle/>
          <a:p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Bago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petsa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,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kapwa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preso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nagtatrabaho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hot air balloon at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pinilit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Lito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Yesha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sumakay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upang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subukan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hayaan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silang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makatakas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ngunit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huli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nabigo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dahil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lubid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konektado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mainit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air balloon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nahuli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barbed wire.</a:t>
            </a:r>
          </a:p>
          <a:p>
            <a:pPr marL="0" indent="0">
              <a:buNone/>
            </a:pPr>
            <a:endParaRPr lang="en-US" sz="2400" b="0" i="0" dirty="0">
              <a:effectLst/>
              <a:latin typeface="Bahnschrift SemiBold" panose="020B0502040204020203" pitchFamily="34" charset="0"/>
            </a:endParaRPr>
          </a:p>
          <a:p>
            <a:r>
              <a:rPr lang="en-US" sz="2400" b="0" i="0" dirty="0">
                <a:effectLst/>
                <a:latin typeface="Bahnschrift SemiBold" panose="020B0502040204020203" pitchFamily="34" charset="0"/>
              </a:rPr>
              <a:t>Si Joselito ay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pinatay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sz="2400" b="0" i="0" dirty="0">
              <a:effectLst/>
              <a:latin typeface="Bahnschrift SemiBold" panose="020B0502040204020203" pitchFamily="34" charset="0"/>
            </a:endParaRPr>
          </a:p>
          <a:p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Taon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matapos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pagpatay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kay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Lito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Yesha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pormal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kinupkop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Johnny(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kaibigan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police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joselito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), ay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naging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isang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abugado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.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Tinitipon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dating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kasamang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bilangguan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ama,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mga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nakalaya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at nag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bagong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buhay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,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upang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magpatotoo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muling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paglitis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kaso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ama,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nagresulta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pagpawalang-sala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at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pagbigay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Bahnschrift SemiBold" panose="020B0502040204020203" pitchFamily="34" charset="0"/>
              </a:rPr>
              <a:t>hustisya</a:t>
            </a:r>
            <a:r>
              <a:rPr lang="en-US" sz="2400" b="0" i="0" dirty="0">
                <a:effectLst/>
                <a:latin typeface="Bahnschrift SemiBold" panose="020B0502040204020203" pitchFamily="34" charset="0"/>
              </a:rPr>
              <a:t> kay Joselito</a:t>
            </a:r>
            <a:r>
              <a:rPr lang="en-US" sz="2400" dirty="0"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18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1276-2DDF-4DC7-8871-134A1673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C512-B5C9-45A5-85F2-B4D80C27E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922" y="1677880"/>
            <a:ext cx="10076155" cy="4738780"/>
          </a:xfrm>
        </p:spPr>
        <p:txBody>
          <a:bodyPr>
            <a:normAutofit/>
          </a:bodyPr>
          <a:lstStyle/>
          <a:p>
            <a:pPr algn="l" fontAlgn="base"/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Pagkatapos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ay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naiisip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kasama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niya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ama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sumasayaw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ng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kanilang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signature dance.</a:t>
            </a:r>
            <a:r>
              <a:rPr lang="en-US" sz="3200" dirty="0">
                <a:latin typeface="Bahnschrift SemiBold" panose="020B0502040204020203" pitchFamily="34" charset="0"/>
              </a:rPr>
              <a:t> D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ahil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kaligayahan</a:t>
            </a:r>
            <a:r>
              <a:rPr lang="en-US" sz="3200" dirty="0" err="1">
                <a:latin typeface="Bahnschrift SemiBold" panose="020B0502040204020203" pitchFamily="34" charset="0"/>
              </a:rPr>
              <a:t>g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nakamit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na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ang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hustisya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para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sa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Bahnschrift SemiBold" panose="020B0502040204020203" pitchFamily="34" charset="0"/>
              </a:rPr>
              <a:t>kanyang</a:t>
            </a:r>
            <a:r>
              <a:rPr lang="en-US" sz="3200" b="0" i="0" dirty="0">
                <a:effectLst/>
                <a:latin typeface="Bahnschrift SemiBold" panose="020B0502040204020203" pitchFamily="34" charset="0"/>
              </a:rPr>
              <a:t> ama.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117819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517</TotalTime>
  <Words>2233</Words>
  <Application>Microsoft Office PowerPoint</Application>
  <PresentationFormat>Widescreen</PresentationFormat>
  <Paragraphs>147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Bahnschrift Light SemiCondensed</vt:lpstr>
      <vt:lpstr>Bahnschrift SemiBold</vt:lpstr>
      <vt:lpstr>Rockwell</vt:lpstr>
      <vt:lpstr>Wingdings</vt:lpstr>
      <vt:lpstr>Gallery</vt:lpstr>
      <vt:lpstr>PAGSUSURI NG PELIKULA</vt:lpstr>
      <vt:lpstr>Pamagat: </vt:lpstr>
      <vt:lpstr>PowerPoint Presentation</vt:lpstr>
      <vt:lpstr>Tema ng Pelikula</vt:lpstr>
      <vt:lpstr>Buod</vt:lpstr>
      <vt:lpstr>PowerPoint Presentation</vt:lpstr>
      <vt:lpstr>PowerPoint Presentation</vt:lpstr>
      <vt:lpstr>PowerPoint Presentation</vt:lpstr>
      <vt:lpstr>PowerPoint Presentation</vt:lpstr>
      <vt:lpstr>Pangkalahatang Impresyon sa Pelikula</vt:lpstr>
      <vt:lpstr>PowerPoint Presentation</vt:lpstr>
      <vt:lpstr>Sinematograpiya:</vt:lpstr>
      <vt:lpstr>PowerPoint Presentation</vt:lpstr>
      <vt:lpstr>Banghay ng pangyayari</vt:lpstr>
      <vt:lpstr>Dayalogo</vt:lpstr>
      <vt:lpstr>Gamit ang Pagdulog Realismo</vt:lpstr>
      <vt:lpstr>Pagdulog sa Pormalismo</vt:lpstr>
      <vt:lpstr>Pagdulog Marxismo</vt:lpstr>
      <vt:lpstr>Ang mga aral na nais ipabatid</vt:lpstr>
      <vt:lpstr>PowerPoint Presentation</vt:lpstr>
      <vt:lpstr>Pamagat: </vt:lpstr>
      <vt:lpstr>PowerPoint Presentation</vt:lpstr>
      <vt:lpstr>PowerPoint Presentation</vt:lpstr>
      <vt:lpstr>Tema ng Pelikula</vt:lpstr>
      <vt:lpstr>Buod</vt:lpstr>
      <vt:lpstr>PowerPoint Presentation</vt:lpstr>
      <vt:lpstr>Pangkalahatang Impresyon sa Pelikula</vt:lpstr>
      <vt:lpstr>PowerPoint Presentation</vt:lpstr>
      <vt:lpstr>PowerPoint Presentation</vt:lpstr>
      <vt:lpstr>PowerPoint Presentation</vt:lpstr>
      <vt:lpstr>Sinematograpiya:</vt:lpstr>
      <vt:lpstr>PowerPoint Presentation</vt:lpstr>
      <vt:lpstr>Banghay ng pangyayari</vt:lpstr>
      <vt:lpstr>PowerPoint Presentation</vt:lpstr>
      <vt:lpstr>Dayalogo</vt:lpstr>
      <vt:lpstr>Gamit ang Pagdulog Realismo</vt:lpstr>
      <vt:lpstr>Pagdulog sa Pormalismo</vt:lpstr>
      <vt:lpstr>Ang mga aral na nais ipabatid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PAGSUSURI NG PELIKULA</dc:title>
  <dc:creator>Emman</dc:creator>
  <cp:lastModifiedBy>Chony Or</cp:lastModifiedBy>
  <cp:revision>84</cp:revision>
  <dcterms:created xsi:type="dcterms:W3CDTF">2021-05-09T14:40:06Z</dcterms:created>
  <dcterms:modified xsi:type="dcterms:W3CDTF">2021-05-10T09:53:42Z</dcterms:modified>
</cp:coreProperties>
</file>